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handoutMasterIdLst>
    <p:handoutMasterId r:id="rId19"/>
  </p:handoutMasterIdLst>
  <p:sldIdLst>
    <p:sldId id="266" r:id="rId3"/>
    <p:sldId id="258" r:id="rId4"/>
    <p:sldId id="256" r:id="rId5"/>
    <p:sldId id="274" r:id="rId6"/>
    <p:sldId id="273" r:id="rId7"/>
    <p:sldId id="282" r:id="rId8"/>
    <p:sldId id="276" r:id="rId9"/>
    <p:sldId id="277" r:id="rId10"/>
    <p:sldId id="278" r:id="rId11"/>
    <p:sldId id="275" r:id="rId12"/>
    <p:sldId id="279" r:id="rId13"/>
    <p:sldId id="292" r:id="rId14"/>
    <p:sldId id="280" r:id="rId15"/>
    <p:sldId id="281" r:id="rId16"/>
    <p:sldId id="269" r:id="rId1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B4B98B0-60AC-42C2-AFA5-B58CD77FA1E5}"/>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274" autoAdjust="0"/>
  </p:normalViewPr>
  <p:slideViewPr>
    <p:cSldViewPr snapToGrid="0" showGuides="1">
      <p:cViewPr varScale="1">
        <p:scale>
          <a:sx n="96" d="100"/>
          <a:sy n="96" d="100"/>
        </p:scale>
        <p:origin x="86" y="106"/>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customXml" Target="../customXml/item3.xml"/><Relationship Id="rId24" Type="http://schemas.openxmlformats.org/officeDocument/2006/relationships/customXml" Target="../customXml/item2.xml"/><Relationship Id="rId23" Type="http://schemas.openxmlformats.org/officeDocument/2006/relationships/customXml" Target="../customXml/item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fld>
            <a:endParaRPr lang="ru-R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fld>
            <a:endParaRPr lang="ru-RU"/>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fld>
            <a:endParaRPr lang="ru-RU"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endParaRPr lang="en-US" dirty="0"/>
          </a:p>
        </p:txBody>
      </p:sp>
      <p:sp>
        <p:nvSpPr>
          <p:cNvPr id="28" name="Freeform: Shape 27"/>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endParaRPr lang="en-US" dirty="0"/>
          </a:p>
        </p:txBody>
      </p:sp>
      <p:sp>
        <p:nvSpPr>
          <p:cNvPr id="40" name="Graphic 37"/>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1" fmla="*/ 6948025 w 7577047"/>
              <a:gd name="connsiteY0-2" fmla="*/ 0 h 5949573"/>
              <a:gd name="connsiteX1-3" fmla="*/ 7577047 w 7577047"/>
              <a:gd name="connsiteY1-4" fmla="*/ 11837 h 5949573"/>
              <a:gd name="connsiteX2-5" fmla="*/ 6304235 w 7577047"/>
              <a:gd name="connsiteY2-6" fmla="*/ 638503 h 5949573"/>
              <a:gd name="connsiteX3-7" fmla="*/ 6159164 w 7577047"/>
              <a:gd name="connsiteY3-8" fmla="*/ 903382 h 5949573"/>
              <a:gd name="connsiteX4-9" fmla="*/ 6161282 w 7577047"/>
              <a:gd name="connsiteY4-10" fmla="*/ 909843 h 5949573"/>
              <a:gd name="connsiteX5-11" fmla="*/ 6459895 w 7577047"/>
              <a:gd name="connsiteY5-12" fmla="*/ 956143 h 5949573"/>
              <a:gd name="connsiteX6-13" fmla="*/ 7577047 w 7577047"/>
              <a:gd name="connsiteY6-14" fmla="*/ 407003 h 5949573"/>
              <a:gd name="connsiteX7-15" fmla="*/ 7577047 w 7577047"/>
              <a:gd name="connsiteY7-16" fmla="*/ 3261454 h 5949573"/>
              <a:gd name="connsiteX8-17" fmla="*/ 2564157 w 7577047"/>
              <a:gd name="connsiteY8-18" fmla="*/ 5735814 h 5949573"/>
              <a:gd name="connsiteX9-19" fmla="*/ 233491 w 7577047"/>
              <a:gd name="connsiteY9-20" fmla="*/ 4944407 h 5949573"/>
              <a:gd name="connsiteX10-21" fmla="*/ 213372 w 7577047"/>
              <a:gd name="connsiteY10-22" fmla="*/ 4903490 h 5949573"/>
              <a:gd name="connsiteX11-23" fmla="*/ 1004379 w 7577047"/>
              <a:gd name="connsiteY11-24" fmla="*/ 2571260 h 5949573"/>
              <a:gd name="connsiteX12-25" fmla="*/ 2132121 w 7577047"/>
              <a:gd name="connsiteY12-26" fmla="*/ 2014584 h 5949573"/>
              <a:gd name="connsiteX13-27" fmla="*/ 2176595 w 7577047"/>
              <a:gd name="connsiteY13-28" fmla="*/ 2049039 h 5949573"/>
              <a:gd name="connsiteX14-29" fmla="*/ 2467796 w 7577047"/>
              <a:gd name="connsiteY14-30" fmla="*/ 2139486 h 5949573"/>
              <a:gd name="connsiteX15-31" fmla="*/ 2781234 w 7577047"/>
              <a:gd name="connsiteY15-32" fmla="*/ 2058730 h 5949573"/>
              <a:gd name="connsiteX16" fmla="*/ 6948025 w 7577047"/>
              <a:gd name="connsiteY16" fmla="*/ 0 h 5949573"/>
              <a:gd name="connsiteX0-33" fmla="*/ 6948025 w 7580006"/>
              <a:gd name="connsiteY0-34" fmla="*/ 0 h 5949573"/>
              <a:gd name="connsiteX1-35" fmla="*/ 7580006 w 7580006"/>
              <a:gd name="connsiteY1-36" fmla="*/ 0 h 5949573"/>
              <a:gd name="connsiteX2-37" fmla="*/ 6304235 w 7580006"/>
              <a:gd name="connsiteY2-38" fmla="*/ 638503 h 5949573"/>
              <a:gd name="connsiteX3-39" fmla="*/ 6159164 w 7580006"/>
              <a:gd name="connsiteY3-40" fmla="*/ 903382 h 5949573"/>
              <a:gd name="connsiteX4-41" fmla="*/ 6161282 w 7580006"/>
              <a:gd name="connsiteY4-42" fmla="*/ 909843 h 5949573"/>
              <a:gd name="connsiteX5-43" fmla="*/ 6459895 w 7580006"/>
              <a:gd name="connsiteY5-44" fmla="*/ 956143 h 5949573"/>
              <a:gd name="connsiteX6-45" fmla="*/ 7577047 w 7580006"/>
              <a:gd name="connsiteY6-46" fmla="*/ 407003 h 5949573"/>
              <a:gd name="connsiteX7-47" fmla="*/ 7577047 w 7580006"/>
              <a:gd name="connsiteY7-48" fmla="*/ 3261454 h 5949573"/>
              <a:gd name="connsiteX8-49" fmla="*/ 2564157 w 7580006"/>
              <a:gd name="connsiteY8-50" fmla="*/ 5735814 h 5949573"/>
              <a:gd name="connsiteX9-51" fmla="*/ 233491 w 7580006"/>
              <a:gd name="connsiteY9-52" fmla="*/ 4944407 h 5949573"/>
              <a:gd name="connsiteX10-53" fmla="*/ 213372 w 7580006"/>
              <a:gd name="connsiteY10-54" fmla="*/ 4903490 h 5949573"/>
              <a:gd name="connsiteX11-55" fmla="*/ 1004379 w 7580006"/>
              <a:gd name="connsiteY11-56" fmla="*/ 2571260 h 5949573"/>
              <a:gd name="connsiteX12-57" fmla="*/ 2132121 w 7580006"/>
              <a:gd name="connsiteY12-58" fmla="*/ 2014584 h 5949573"/>
              <a:gd name="connsiteX13-59" fmla="*/ 2176595 w 7580006"/>
              <a:gd name="connsiteY13-60" fmla="*/ 2049039 h 5949573"/>
              <a:gd name="connsiteX14-61" fmla="*/ 2467796 w 7580006"/>
              <a:gd name="connsiteY14-62" fmla="*/ 2139486 h 5949573"/>
              <a:gd name="connsiteX15-63" fmla="*/ 2781234 w 7580006"/>
              <a:gd name="connsiteY15-64" fmla="*/ 2058730 h 5949573"/>
              <a:gd name="connsiteX16-65" fmla="*/ 6948025 w 7580006"/>
              <a:gd name="connsiteY16-66" fmla="*/ 0 h 5949573"/>
              <a:gd name="connsiteX0-67" fmla="*/ 6948025 w 7585924"/>
              <a:gd name="connsiteY0-68" fmla="*/ 0 h 5949573"/>
              <a:gd name="connsiteX1-69" fmla="*/ 7585924 w 7585924"/>
              <a:gd name="connsiteY1-70" fmla="*/ 0 h 5949573"/>
              <a:gd name="connsiteX2-71" fmla="*/ 6304235 w 7585924"/>
              <a:gd name="connsiteY2-72" fmla="*/ 638503 h 5949573"/>
              <a:gd name="connsiteX3-73" fmla="*/ 6159164 w 7585924"/>
              <a:gd name="connsiteY3-74" fmla="*/ 903382 h 5949573"/>
              <a:gd name="connsiteX4-75" fmla="*/ 6161282 w 7585924"/>
              <a:gd name="connsiteY4-76" fmla="*/ 909843 h 5949573"/>
              <a:gd name="connsiteX5-77" fmla="*/ 6459895 w 7585924"/>
              <a:gd name="connsiteY5-78" fmla="*/ 956143 h 5949573"/>
              <a:gd name="connsiteX6-79" fmla="*/ 7577047 w 7585924"/>
              <a:gd name="connsiteY6-80" fmla="*/ 407003 h 5949573"/>
              <a:gd name="connsiteX7-81" fmla="*/ 7577047 w 7585924"/>
              <a:gd name="connsiteY7-82" fmla="*/ 3261454 h 5949573"/>
              <a:gd name="connsiteX8-83" fmla="*/ 2564157 w 7585924"/>
              <a:gd name="connsiteY8-84" fmla="*/ 5735814 h 5949573"/>
              <a:gd name="connsiteX9-85" fmla="*/ 233491 w 7585924"/>
              <a:gd name="connsiteY9-86" fmla="*/ 4944407 h 5949573"/>
              <a:gd name="connsiteX10-87" fmla="*/ 213372 w 7585924"/>
              <a:gd name="connsiteY10-88" fmla="*/ 4903490 h 5949573"/>
              <a:gd name="connsiteX11-89" fmla="*/ 1004379 w 7585924"/>
              <a:gd name="connsiteY11-90" fmla="*/ 2571260 h 5949573"/>
              <a:gd name="connsiteX12-91" fmla="*/ 2132121 w 7585924"/>
              <a:gd name="connsiteY12-92" fmla="*/ 2014584 h 5949573"/>
              <a:gd name="connsiteX13-93" fmla="*/ 2176595 w 7585924"/>
              <a:gd name="connsiteY13-94" fmla="*/ 2049039 h 5949573"/>
              <a:gd name="connsiteX14-95" fmla="*/ 2467796 w 7585924"/>
              <a:gd name="connsiteY14-96" fmla="*/ 2139486 h 5949573"/>
              <a:gd name="connsiteX15-97" fmla="*/ 2781234 w 7585924"/>
              <a:gd name="connsiteY15-98" fmla="*/ 2058730 h 5949573"/>
              <a:gd name="connsiteX16-99" fmla="*/ 6948025 w 7585924"/>
              <a:gd name="connsiteY16-100" fmla="*/ 0 h 59495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endParaRPr lang="en-US" dirty="0"/>
          </a:p>
        </p:txBody>
      </p:sp>
      <p:sp>
        <p:nvSpPr>
          <p:cNvPr id="20" name="Text Placeholder 26"/>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endParaRPr lang="en-US" dirty="0"/>
          </a:p>
        </p:txBody>
      </p:sp>
      <p:sp>
        <p:nvSpPr>
          <p:cNvPr id="21" name="Text Placeholder 26"/>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endParaRPr lang="en-US" dirty="0"/>
          </a:p>
        </p:txBody>
      </p:sp>
      <p:sp>
        <p:nvSpPr>
          <p:cNvPr id="22" name="Text Placeholder 26"/>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endParaRPr lang="en-US" dirty="0"/>
          </a:p>
        </p:txBody>
      </p:sp>
      <p:sp>
        <p:nvSpPr>
          <p:cNvPr id="23" name="Text Placeholder 26"/>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endParaRPr lang="en-US" dirty="0"/>
          </a:p>
        </p:txBody>
      </p:sp>
      <p:sp>
        <p:nvSpPr>
          <p:cNvPr id="3" name="Graphic 23"/>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p:cNvSpPr>
            <a:spLocks noGrp="1"/>
          </p:cNvSpPr>
          <p:nvPr>
            <p:ph type="dt" sz="half" idx="10"/>
          </p:nvPr>
        </p:nvSpPr>
        <p:spPr/>
        <p:txBody>
          <a:bodyPr/>
          <a:lstStyle/>
          <a:p>
            <a:r>
              <a:rPr lang="ru-RU"/>
              <a:t>MM.DD.20XX</a:t>
            </a:r>
            <a:endParaRPr lang="ru-RU" dirty="0"/>
          </a:p>
        </p:txBody>
      </p:sp>
      <p:sp>
        <p:nvSpPr>
          <p:cNvPr id="8" name="Footer Placeholder 7"/>
          <p:cNvSpPr>
            <a:spLocks noGrp="1"/>
          </p:cNvSpPr>
          <p:nvPr>
            <p:ph type="ftr" sz="quarter" idx="11"/>
          </p:nvPr>
        </p:nvSpPr>
        <p:spPr/>
        <p:txBody>
          <a:bodyPr/>
          <a:lstStyle/>
          <a:p>
            <a:r>
              <a:rPr lang="en-US"/>
              <a:t>ADD A FOOTER</a:t>
            </a:r>
            <a:endParaRPr lang="ru-RU" dirty="0"/>
          </a:p>
        </p:txBody>
      </p:sp>
      <p:sp>
        <p:nvSpPr>
          <p:cNvPr id="11" name="Slide Number Placeholder 10"/>
          <p:cNvSpPr>
            <a:spLocks noGrp="1"/>
          </p:cNvSpPr>
          <p:nvPr>
            <p:ph type="sldNum" sz="quarter" idx="12"/>
          </p:nvPr>
        </p:nvSpPr>
        <p:spPr/>
        <p:txBody>
          <a:bodyPr/>
          <a:lstStyle/>
          <a:p>
            <a:fld id="{D495E168-DA5E-4888-8D8A-92B118324C14}" type="slidenum">
              <a:rPr lang="ru-RU" smtClean="0"/>
            </a:fld>
            <a:endParaRPr lang="ru-RU"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p:cNvSpPr>
            <a:spLocks noGrp="1"/>
          </p:cNvSpPr>
          <p:nvPr>
            <p:ph type="dt" sz="half" idx="10"/>
          </p:nvPr>
        </p:nvSpPr>
        <p:spPr/>
        <p:txBody>
          <a:bodyPr/>
          <a:lstStyle/>
          <a:p>
            <a:r>
              <a:rPr lang="ru-RU" dirty="0"/>
              <a:t>MM.DD.20XX</a:t>
            </a:r>
            <a:endParaRPr lang="ru-RU" dirty="0"/>
          </a:p>
        </p:txBody>
      </p:sp>
      <p:sp>
        <p:nvSpPr>
          <p:cNvPr id="5" name="Footer Placeholder 4"/>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fld>
            <a:endParaRPr lang="ru-RU" dirty="0"/>
          </a:p>
        </p:txBody>
      </p:sp>
      <p:grpSp>
        <p:nvGrpSpPr>
          <p:cNvPr id="41" name="Graphic 39"/>
          <p:cNvGrpSpPr/>
          <p:nvPr userDrawn="1"/>
        </p:nvGrpSpPr>
        <p:grpSpPr>
          <a:xfrm>
            <a:off x="10008352" y="0"/>
            <a:ext cx="2188800" cy="1933794"/>
            <a:chOff x="10003200" y="0"/>
            <a:chExt cx="2188800" cy="1933794"/>
          </a:xfrm>
        </p:grpSpPr>
        <p:sp>
          <p:nvSpPr>
            <p:cNvPr id="42" name="Freeform: Shape 41"/>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Title 6"/>
          <p:cNvSpPr>
            <a:spLocks noGrp="1"/>
          </p:cNvSpPr>
          <p:nvPr>
            <p:ph type="title"/>
          </p:nvPr>
        </p:nvSpPr>
        <p:spPr>
          <a:xfrm>
            <a:off x="838200" y="365126"/>
            <a:ext cx="9050518" cy="945498"/>
          </a:xfrm>
        </p:spPr>
        <p:txBody>
          <a:bodyPr/>
          <a:lstStyle/>
          <a:p>
            <a:r>
              <a:rPr lang="en-US"/>
              <a:t>Click to edit Master title style</a:t>
            </a:r>
            <a:endParaRPr lang="en-US"/>
          </a:p>
        </p:txBody>
      </p:sp>
      <p:sp>
        <p:nvSpPr>
          <p:cNvPr id="20" name="Graphic 19"/>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p:cNvSpPr>
            <a:spLocks noGrp="1"/>
          </p:cNvSpPr>
          <p:nvPr>
            <p:ph type="dt" sz="half" idx="10"/>
          </p:nvPr>
        </p:nvSpPr>
        <p:spPr/>
        <p:txBody>
          <a:bodyPr/>
          <a:lstStyle/>
          <a:p>
            <a:r>
              <a:rPr lang="ru-RU" dirty="0"/>
              <a:t>MM.DD.20XX</a:t>
            </a:r>
            <a:endParaRPr lang="ru-RU" dirty="0"/>
          </a:p>
        </p:txBody>
      </p:sp>
      <p:sp>
        <p:nvSpPr>
          <p:cNvPr id="5" name="Footer Placeholder 4"/>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fld>
            <a:endParaRPr lang="ru-RU" dirty="0"/>
          </a:p>
        </p:txBody>
      </p:sp>
      <p:grpSp>
        <p:nvGrpSpPr>
          <p:cNvPr id="41" name="Graphic 39"/>
          <p:cNvGrpSpPr/>
          <p:nvPr userDrawn="1"/>
        </p:nvGrpSpPr>
        <p:grpSpPr>
          <a:xfrm>
            <a:off x="10008352" y="0"/>
            <a:ext cx="2188800" cy="1933794"/>
            <a:chOff x="10003200" y="0"/>
            <a:chExt cx="2188800" cy="1933794"/>
          </a:xfrm>
        </p:grpSpPr>
        <p:sp>
          <p:nvSpPr>
            <p:cNvPr id="42" name="Freeform: Shape 41"/>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p:cNvSpPr>
            <a:spLocks noGrp="1"/>
          </p:cNvSpPr>
          <p:nvPr>
            <p:ph type="title"/>
          </p:nvPr>
        </p:nvSpPr>
        <p:spPr>
          <a:xfrm>
            <a:off x="838200" y="365126"/>
            <a:ext cx="9050518" cy="945498"/>
          </a:xfrm>
        </p:spPr>
        <p:txBody>
          <a:bodyPr/>
          <a:lstStyle/>
          <a:p>
            <a:r>
              <a:rPr lang="en-US"/>
              <a:t>Click to edit Master title style</a:t>
            </a:r>
            <a:endParaRPr lang="en-US"/>
          </a:p>
        </p:txBody>
      </p:sp>
      <p:sp>
        <p:nvSpPr>
          <p:cNvPr id="20" name="Graphic 19"/>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9" name="Content Placeholder 3"/>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1" name="Text Placeholder 4"/>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2" name="Content Placeholder 5"/>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p:cNvSpPr>
            <a:spLocks noGrp="1"/>
          </p:cNvSpPr>
          <p:nvPr>
            <p:ph type="dt" sz="half" idx="10"/>
          </p:nvPr>
        </p:nvSpPr>
        <p:spPr/>
        <p:txBody>
          <a:bodyPr/>
          <a:lstStyle/>
          <a:p>
            <a:r>
              <a:rPr lang="ru-RU" dirty="0"/>
              <a:t>MM.DD.20XX</a:t>
            </a:r>
            <a:endParaRPr lang="ru-RU" dirty="0"/>
          </a:p>
        </p:txBody>
      </p:sp>
      <p:sp>
        <p:nvSpPr>
          <p:cNvPr id="5" name="Footer Placeholder 4"/>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fld>
            <a:endParaRPr lang="ru-RU" dirty="0"/>
          </a:p>
        </p:txBody>
      </p:sp>
      <p:grpSp>
        <p:nvGrpSpPr>
          <p:cNvPr id="41" name="Graphic 39"/>
          <p:cNvGrpSpPr/>
          <p:nvPr userDrawn="1"/>
        </p:nvGrpSpPr>
        <p:grpSpPr>
          <a:xfrm>
            <a:off x="10008352" y="0"/>
            <a:ext cx="2188800" cy="1933794"/>
            <a:chOff x="10003200" y="0"/>
            <a:chExt cx="2188800" cy="1933794"/>
          </a:xfrm>
        </p:grpSpPr>
        <p:sp>
          <p:nvSpPr>
            <p:cNvPr id="42" name="Freeform: Shape 41"/>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p:cNvSpPr>
            <a:spLocks noGrp="1"/>
          </p:cNvSpPr>
          <p:nvPr>
            <p:ph type="title"/>
          </p:nvPr>
        </p:nvSpPr>
        <p:spPr>
          <a:xfrm>
            <a:off x="838200" y="365126"/>
            <a:ext cx="9050518" cy="945498"/>
          </a:xfrm>
        </p:spPr>
        <p:txBody>
          <a:bodyPr/>
          <a:lstStyle/>
          <a:p>
            <a:r>
              <a:rPr lang="en-US"/>
              <a:t>Click to edit Master title style</a:t>
            </a:r>
            <a:endParaRPr lang="en-US"/>
          </a:p>
        </p:txBody>
      </p:sp>
      <p:sp>
        <p:nvSpPr>
          <p:cNvPr id="20" name="Graphic 19"/>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4" name="Content Placeholder 3"/>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p:cNvSpPr>
            <a:spLocks noGrp="1"/>
          </p:cNvSpPr>
          <p:nvPr>
            <p:ph type="dt" sz="half" idx="10"/>
          </p:nvPr>
        </p:nvSpPr>
        <p:spPr/>
        <p:txBody>
          <a:bodyPr/>
          <a:lstStyle/>
          <a:p>
            <a:r>
              <a:rPr lang="ru-RU" dirty="0"/>
              <a:t>MM.DD.20XX</a:t>
            </a:r>
            <a:endParaRPr lang="ru-RU" dirty="0"/>
          </a:p>
        </p:txBody>
      </p:sp>
      <p:sp>
        <p:nvSpPr>
          <p:cNvPr id="5" name="Footer Placeholder 4"/>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fld>
            <a:endParaRPr lang="ru-RU" dirty="0"/>
          </a:p>
        </p:txBody>
      </p:sp>
      <p:sp>
        <p:nvSpPr>
          <p:cNvPr id="38" name="Freeform: Shape 37"/>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p:cNvSpPr>
            <a:spLocks noGrp="1"/>
          </p:cNvSpPr>
          <p:nvPr>
            <p:ph type="title"/>
          </p:nvPr>
        </p:nvSpPr>
        <p:spPr>
          <a:xfrm>
            <a:off x="839788" y="457200"/>
            <a:ext cx="3932237" cy="1442729"/>
          </a:xfrm>
        </p:spPr>
        <p:txBody>
          <a:bodyPr anchor="b"/>
          <a:lstStyle>
            <a:lvl1pPr>
              <a:defRPr sz="3200"/>
            </a:lvl1pPr>
          </a:lstStyle>
          <a:p>
            <a:r>
              <a:rPr lang="en-US"/>
              <a:t>Click to edit Master title style</a:t>
            </a:r>
            <a:endParaRPr lang="en-US"/>
          </a:p>
        </p:txBody>
      </p:sp>
      <p:sp>
        <p:nvSpPr>
          <p:cNvPr id="20" name="Text Placeholder 3"/>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p:cNvSpPr>
            <a:spLocks noGrp="1"/>
          </p:cNvSpPr>
          <p:nvPr>
            <p:ph type="dt" sz="half" idx="10"/>
          </p:nvPr>
        </p:nvSpPr>
        <p:spPr/>
        <p:txBody>
          <a:bodyPr/>
          <a:lstStyle/>
          <a:p>
            <a:r>
              <a:rPr lang="ru-RU" dirty="0"/>
              <a:t>MM.DD.20XX</a:t>
            </a:r>
            <a:endParaRPr lang="ru-RU" dirty="0"/>
          </a:p>
        </p:txBody>
      </p:sp>
      <p:sp>
        <p:nvSpPr>
          <p:cNvPr id="5" name="Footer Placeholder 4"/>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fld>
            <a:endParaRPr lang="ru-RU" dirty="0"/>
          </a:p>
        </p:txBody>
      </p:sp>
      <p:sp>
        <p:nvSpPr>
          <p:cNvPr id="38" name="Freeform: Shape 37"/>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p:cNvSpPr>
            <a:spLocks noGrp="1"/>
          </p:cNvSpPr>
          <p:nvPr>
            <p:ph type="title"/>
          </p:nvPr>
        </p:nvSpPr>
        <p:spPr>
          <a:xfrm>
            <a:off x="839788" y="457200"/>
            <a:ext cx="3932237" cy="1442729"/>
          </a:xfrm>
        </p:spPr>
        <p:txBody>
          <a:bodyPr anchor="b"/>
          <a:lstStyle>
            <a:lvl1pPr>
              <a:defRPr sz="3200"/>
            </a:lvl1pPr>
          </a:lstStyle>
          <a:p>
            <a:r>
              <a:rPr lang="en-US"/>
              <a:t>Click to edit Master title style</a:t>
            </a:r>
            <a:endParaRPr lang="en-US"/>
          </a:p>
        </p:txBody>
      </p:sp>
      <p:sp>
        <p:nvSpPr>
          <p:cNvPr id="20" name="Text Placeholder 3"/>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14" name="Content Placeholder 2"/>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p:cNvSpPr>
            <a:spLocks noGrp="1"/>
          </p:cNvSpPr>
          <p:nvPr>
            <p:ph type="dt" sz="half" idx="10"/>
          </p:nvPr>
        </p:nvSpPr>
        <p:spPr/>
        <p:txBody>
          <a:bodyPr/>
          <a:lstStyle/>
          <a:p>
            <a:r>
              <a:rPr lang="ru-RU" dirty="0"/>
              <a:t>MM.DD.20XX</a:t>
            </a:r>
            <a:endParaRPr lang="ru-RU" dirty="0"/>
          </a:p>
        </p:txBody>
      </p:sp>
      <p:sp>
        <p:nvSpPr>
          <p:cNvPr id="5" name="Footer Placeholder 4"/>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fld>
            <a:endParaRPr lang="ru-RU" dirty="0"/>
          </a:p>
        </p:txBody>
      </p:sp>
      <p:grpSp>
        <p:nvGrpSpPr>
          <p:cNvPr id="41" name="Graphic 39"/>
          <p:cNvGrpSpPr/>
          <p:nvPr userDrawn="1"/>
        </p:nvGrpSpPr>
        <p:grpSpPr>
          <a:xfrm>
            <a:off x="10008352" y="0"/>
            <a:ext cx="2188800" cy="1933794"/>
            <a:chOff x="10003200" y="0"/>
            <a:chExt cx="2188800" cy="1933794"/>
          </a:xfrm>
        </p:grpSpPr>
        <p:sp>
          <p:nvSpPr>
            <p:cNvPr id="42" name="Freeform: Shape 41"/>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p:cNvSpPr>
            <a:spLocks noGrp="1"/>
          </p:cNvSpPr>
          <p:nvPr>
            <p:ph type="title"/>
          </p:nvPr>
        </p:nvSpPr>
        <p:spPr>
          <a:xfrm>
            <a:off x="838200" y="365126"/>
            <a:ext cx="9050518" cy="945498"/>
          </a:xfrm>
        </p:spPr>
        <p:txBody>
          <a:bodyPr/>
          <a:lstStyle/>
          <a:p>
            <a:r>
              <a:rPr lang="en-US"/>
              <a:t>Click to edit Master title style</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p:cNvSpPr>
            <a:spLocks noGrp="1"/>
          </p:cNvSpPr>
          <p:nvPr>
            <p:ph type="dt" sz="half" idx="10"/>
          </p:nvPr>
        </p:nvSpPr>
        <p:spPr/>
        <p:txBody>
          <a:bodyPr/>
          <a:lstStyle/>
          <a:p>
            <a:r>
              <a:rPr lang="ru-RU" dirty="0"/>
              <a:t>MM.DD.20XX</a:t>
            </a:r>
            <a:endParaRPr lang="ru-RU" dirty="0"/>
          </a:p>
        </p:txBody>
      </p:sp>
      <p:sp>
        <p:nvSpPr>
          <p:cNvPr id="5" name="Footer Placeholder 4"/>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fld>
            <a:endParaRPr lang="ru-RU" dirty="0"/>
          </a:p>
        </p:txBody>
      </p:sp>
      <p:grpSp>
        <p:nvGrpSpPr>
          <p:cNvPr id="41" name="Graphic 39"/>
          <p:cNvGrpSpPr/>
          <p:nvPr userDrawn="1"/>
        </p:nvGrpSpPr>
        <p:grpSpPr>
          <a:xfrm>
            <a:off x="10008352" y="0"/>
            <a:ext cx="2188800" cy="1933794"/>
            <a:chOff x="10003200" y="0"/>
            <a:chExt cx="2188800" cy="1933794"/>
          </a:xfrm>
        </p:grpSpPr>
        <p:sp>
          <p:nvSpPr>
            <p:cNvPr id="42" name="Freeform: Shape 41"/>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p:cNvSpPr>
            <a:spLocks noGrp="1"/>
          </p:cNvSpPr>
          <p:nvPr>
            <p:ph type="dt" sz="half" idx="10"/>
          </p:nvPr>
        </p:nvSpPr>
        <p:spPr/>
        <p:txBody>
          <a:bodyPr/>
          <a:lstStyle/>
          <a:p>
            <a:r>
              <a:rPr lang="ru-RU" dirty="0"/>
              <a:t>MM.DD.20XX</a:t>
            </a:r>
            <a:endParaRPr lang="ru-RU" dirty="0"/>
          </a:p>
        </p:txBody>
      </p:sp>
      <p:sp>
        <p:nvSpPr>
          <p:cNvPr id="5" name="Footer Placeholder 4"/>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fld>
            <a:endParaRPr lang="ru-RU" dirty="0"/>
          </a:p>
        </p:txBody>
      </p:sp>
      <p:sp>
        <p:nvSpPr>
          <p:cNvPr id="38" name="Freeform: Shape 37"/>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p:cNvSpPr>
            <a:spLocks noGrp="1"/>
          </p:cNvSpPr>
          <p:nvPr>
            <p:ph type="dt" sz="half" idx="10"/>
          </p:nvPr>
        </p:nvSpPr>
        <p:spPr/>
        <p:txBody>
          <a:bodyPr/>
          <a:lstStyle/>
          <a:p>
            <a:r>
              <a:rPr lang="ru-RU" dirty="0"/>
              <a:t>MM.DD.20XX</a:t>
            </a:r>
            <a:endParaRPr lang="ru-RU" dirty="0"/>
          </a:p>
        </p:txBody>
      </p:sp>
      <p:sp>
        <p:nvSpPr>
          <p:cNvPr id="5" name="Footer Placeholder 4"/>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fld>
            <a:endParaRPr lang="ru-RU" dirty="0"/>
          </a:p>
        </p:txBody>
      </p:sp>
      <p:sp>
        <p:nvSpPr>
          <p:cNvPr id="10" name="Freeform: Shape 9"/>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endParaRPr lang="en-US"/>
          </a:p>
        </p:txBody>
      </p:sp>
      <p:sp>
        <p:nvSpPr>
          <p:cNvPr id="17" name="Text Placeholder 14"/>
          <p:cNvSpPr>
            <a:spLocks noGrp="1"/>
          </p:cNvSpPr>
          <p:nvPr userDrawn="1">
            <p:ph type="body" sz="quarter" idx="14"/>
          </p:nvPr>
        </p:nvSpPr>
        <p:spPr>
          <a:xfrm>
            <a:off x="6910023" y="2839714"/>
            <a:ext cx="4548187" cy="2916952"/>
          </a:xfrm>
        </p:spPr>
        <p:txBody>
          <a:bodyPr>
            <a:normAutofit/>
          </a:bodyPr>
          <a:lstStyle>
            <a:lvl1pPr marL="179705" indent="-179705">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endParaRPr lang="en-US"/>
          </a:p>
        </p:txBody>
      </p:sp>
      <p:sp>
        <p:nvSpPr>
          <p:cNvPr id="3" name="Graphic 22"/>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p:cNvSpPr>
            <a:spLocks noGrp="1"/>
          </p:cNvSpPr>
          <p:nvPr>
            <p:ph type="dt" sz="half" idx="10"/>
          </p:nvPr>
        </p:nvSpPr>
        <p:spPr/>
        <p:txBody>
          <a:bodyPr/>
          <a:lstStyle/>
          <a:p>
            <a:r>
              <a:rPr lang="ru-RU" dirty="0"/>
              <a:t>MM.DD.20XX</a:t>
            </a:r>
            <a:endParaRPr lang="ru-RU" dirty="0"/>
          </a:p>
        </p:txBody>
      </p:sp>
      <p:sp>
        <p:nvSpPr>
          <p:cNvPr id="5" name="Footer Placeholder 4"/>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fld>
            <a:endParaRPr lang="ru-RU" dirty="0"/>
          </a:p>
        </p:txBody>
      </p:sp>
      <p:sp>
        <p:nvSpPr>
          <p:cNvPr id="18" name="Text Placeholder 14"/>
          <p:cNvSpPr>
            <a:spLocks noGrp="1"/>
          </p:cNvSpPr>
          <p:nvPr>
            <p:ph type="body" sz="quarter" idx="15"/>
          </p:nvPr>
        </p:nvSpPr>
        <p:spPr>
          <a:xfrm>
            <a:off x="830067" y="3889184"/>
            <a:ext cx="4548187" cy="1708223"/>
          </a:xfrm>
        </p:spPr>
        <p:txBody>
          <a:bodyPr>
            <a:normAutofit/>
          </a:bodyPr>
          <a:lstStyle>
            <a:lvl1pPr marL="179705" indent="-179705">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endParaRPr lang="en-US"/>
          </a:p>
        </p:txBody>
      </p:sp>
      <p:sp>
        <p:nvSpPr>
          <p:cNvPr id="38" name="Freeform: Shape 37"/>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endParaRPr lang="en-US"/>
          </a:p>
        </p:txBody>
      </p:sp>
      <p:sp>
        <p:nvSpPr>
          <p:cNvPr id="31" name="Text Placeholder 29"/>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endParaRPr lang="en-US"/>
          </a:p>
        </p:txBody>
      </p:sp>
      <p:sp>
        <p:nvSpPr>
          <p:cNvPr id="3" name="Graphic 33"/>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endParaRPr lang="en-US" dirty="0"/>
          </a:p>
        </p:txBody>
      </p:sp>
      <p:sp>
        <p:nvSpPr>
          <p:cNvPr id="4" name="Date Placeholder 3"/>
          <p:cNvSpPr>
            <a:spLocks noGrp="1"/>
          </p:cNvSpPr>
          <p:nvPr>
            <p:ph type="dt" sz="half" idx="10"/>
          </p:nvPr>
        </p:nvSpPr>
        <p:spPr/>
        <p:txBody>
          <a:bodyPr/>
          <a:lstStyle/>
          <a:p>
            <a:r>
              <a:rPr lang="ru-RU" dirty="0"/>
              <a:t>MM.DD.20XX</a:t>
            </a:r>
            <a:endParaRPr lang="ru-RU" dirty="0"/>
          </a:p>
        </p:txBody>
      </p:sp>
      <p:sp>
        <p:nvSpPr>
          <p:cNvPr id="5" name="Footer Placeholder 4"/>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fld>
            <a:endParaRPr lang="ru-RU" dirty="0"/>
          </a:p>
        </p:txBody>
      </p:sp>
      <p:sp>
        <p:nvSpPr>
          <p:cNvPr id="17" name="Text Placeholder 26"/>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endParaRPr lang="en-US"/>
          </a:p>
        </p:txBody>
      </p:sp>
      <p:sp>
        <p:nvSpPr>
          <p:cNvPr id="22" name="Graphic 19"/>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endParaRPr lang="en-US" dirty="0"/>
          </a:p>
        </p:txBody>
      </p:sp>
      <p:sp>
        <p:nvSpPr>
          <p:cNvPr id="28" name="Text Placeholder 26"/>
          <p:cNvSpPr>
            <a:spLocks noGrp="1"/>
          </p:cNvSpPr>
          <p:nvPr>
            <p:ph type="body" sz="quarter" idx="20"/>
          </p:nvPr>
        </p:nvSpPr>
        <p:spPr>
          <a:xfrm>
            <a:off x="811311" y="3294245"/>
            <a:ext cx="4365625" cy="2333625"/>
          </a:xfrm>
        </p:spPr>
        <p:txBody>
          <a:bodyPr>
            <a:normAutofit/>
          </a:bodyPr>
          <a:lstStyle>
            <a:lvl1pPr marL="179705" indent="-179705">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endParaRPr lang="en-US"/>
          </a:p>
        </p:txBody>
      </p:sp>
      <p:sp>
        <p:nvSpPr>
          <p:cNvPr id="30" name="Text Placeholder 26"/>
          <p:cNvSpPr>
            <a:spLocks noGrp="1"/>
          </p:cNvSpPr>
          <p:nvPr>
            <p:ph type="body" sz="quarter" idx="21"/>
          </p:nvPr>
        </p:nvSpPr>
        <p:spPr>
          <a:xfrm>
            <a:off x="5973985" y="3294245"/>
            <a:ext cx="4365625" cy="2333625"/>
          </a:xfrm>
        </p:spPr>
        <p:txBody>
          <a:bodyPr>
            <a:normAutofit/>
          </a:bodyPr>
          <a:lstStyle>
            <a:lvl1pPr marL="179705" indent="-179705">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endParaRPr lang="en-US"/>
          </a:p>
        </p:txBody>
      </p:sp>
      <p:grpSp>
        <p:nvGrpSpPr>
          <p:cNvPr id="41" name="Graphic 39"/>
          <p:cNvGrpSpPr/>
          <p:nvPr/>
        </p:nvGrpSpPr>
        <p:grpSpPr>
          <a:xfrm>
            <a:off x="10008352" y="0"/>
            <a:ext cx="2188800" cy="1933794"/>
            <a:chOff x="10003200" y="0"/>
            <a:chExt cx="2188800" cy="1933794"/>
          </a:xfrm>
        </p:grpSpPr>
        <p:sp>
          <p:nvSpPr>
            <p:cNvPr id="42" name="Freeform: Shape 41"/>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p:cNvSpPr>
            <a:spLocks noGrp="1"/>
          </p:cNvSpPr>
          <p:nvPr>
            <p:ph type="dt" sz="half" idx="10"/>
          </p:nvPr>
        </p:nvSpPr>
        <p:spPr/>
        <p:txBody>
          <a:bodyPr/>
          <a:lstStyle/>
          <a:p>
            <a:r>
              <a:rPr lang="ru-RU" dirty="0"/>
              <a:t>MM.DD.20XX</a:t>
            </a:r>
            <a:endParaRPr lang="ru-RU" dirty="0"/>
          </a:p>
        </p:txBody>
      </p:sp>
      <p:sp>
        <p:nvSpPr>
          <p:cNvPr id="5" name="Footer Placeholder 4"/>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fld>
            <a:endParaRPr lang="ru-RU" dirty="0"/>
          </a:p>
        </p:txBody>
      </p:sp>
      <p:sp>
        <p:nvSpPr>
          <p:cNvPr id="17" name="Text Placeholder 26"/>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endParaRPr lang="en-US"/>
          </a:p>
        </p:txBody>
      </p:sp>
      <p:sp>
        <p:nvSpPr>
          <p:cNvPr id="24" name="Text Placeholder 2"/>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endParaRPr lang="en-US" dirty="0"/>
          </a:p>
        </p:txBody>
      </p:sp>
      <p:sp>
        <p:nvSpPr>
          <p:cNvPr id="30" name="Text Placeholder 26"/>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endParaRPr lang="en-US" dirty="0"/>
          </a:p>
        </p:txBody>
      </p:sp>
      <p:sp>
        <p:nvSpPr>
          <p:cNvPr id="23" name="Text Placeholder 2"/>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endParaRPr lang="en-US" dirty="0"/>
          </a:p>
        </p:txBody>
      </p:sp>
      <p:sp>
        <p:nvSpPr>
          <p:cNvPr id="25" name="Text Placeholder 26"/>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endParaRPr lang="en-US" dirty="0"/>
          </a:p>
        </p:txBody>
      </p:sp>
      <p:sp>
        <p:nvSpPr>
          <p:cNvPr id="27" name="Text Placeholder 2"/>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endParaRPr lang="en-US" dirty="0"/>
          </a:p>
        </p:txBody>
      </p:sp>
      <p:sp>
        <p:nvSpPr>
          <p:cNvPr id="29" name="Text Placeholder 26"/>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endParaRPr lang="en-US" dirty="0"/>
          </a:p>
        </p:txBody>
      </p:sp>
      <p:sp>
        <p:nvSpPr>
          <p:cNvPr id="32" name="Text Placeholder 2"/>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endParaRPr lang="en-US" dirty="0"/>
          </a:p>
        </p:txBody>
      </p:sp>
      <p:sp>
        <p:nvSpPr>
          <p:cNvPr id="33" name="Text Placeholder 26"/>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endParaRPr lang="en-US" dirty="0"/>
          </a:p>
        </p:txBody>
      </p:sp>
      <p:sp>
        <p:nvSpPr>
          <p:cNvPr id="35" name="Text Placeholder 2"/>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endParaRPr lang="en-US" dirty="0"/>
          </a:p>
        </p:txBody>
      </p:sp>
      <p:sp>
        <p:nvSpPr>
          <p:cNvPr id="36" name="Text Placeholder 26"/>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endParaRPr lang="en-US" dirty="0"/>
          </a:p>
        </p:txBody>
      </p:sp>
      <p:sp>
        <p:nvSpPr>
          <p:cNvPr id="38" name="Text Placeholder 2"/>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endParaRPr lang="en-US" dirty="0"/>
          </a:p>
        </p:txBody>
      </p:sp>
      <p:sp>
        <p:nvSpPr>
          <p:cNvPr id="39" name="Text Placeholder 26"/>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endParaRPr lang="en-US" dirty="0"/>
          </a:p>
        </p:txBody>
      </p:sp>
      <p:sp>
        <p:nvSpPr>
          <p:cNvPr id="19" name="Chart Placeholder 18"/>
          <p:cNvSpPr>
            <a:spLocks noGrp="1"/>
          </p:cNvSpPr>
          <p:nvPr>
            <p:ph type="chart" sz="quarter" idx="32" hasCustomPrompt="1"/>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p:cNvGrpSpPr/>
          <p:nvPr userDrawn="1"/>
        </p:nvGrpSpPr>
        <p:grpSpPr>
          <a:xfrm>
            <a:off x="10008352" y="0"/>
            <a:ext cx="2188800" cy="1933794"/>
            <a:chOff x="10003200" y="0"/>
            <a:chExt cx="2188800" cy="1933794"/>
          </a:xfrm>
        </p:grpSpPr>
        <p:sp>
          <p:nvSpPr>
            <p:cNvPr id="42" name="Freeform: Shape 41"/>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p:cNvSpPr>
            <a:spLocks noGrp="1"/>
          </p:cNvSpPr>
          <p:nvPr>
            <p:ph type="dt" sz="half" idx="10"/>
          </p:nvPr>
        </p:nvSpPr>
        <p:spPr/>
        <p:txBody>
          <a:bodyPr/>
          <a:lstStyle/>
          <a:p>
            <a:r>
              <a:rPr lang="ru-RU" dirty="0"/>
              <a:t>MM.DD.20XX</a:t>
            </a:r>
            <a:endParaRPr lang="ru-RU" dirty="0"/>
          </a:p>
        </p:txBody>
      </p:sp>
      <p:sp>
        <p:nvSpPr>
          <p:cNvPr id="5" name="Footer Placeholder 4"/>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fld>
            <a:endParaRPr lang="ru-RU" dirty="0"/>
          </a:p>
        </p:txBody>
      </p:sp>
      <p:sp>
        <p:nvSpPr>
          <p:cNvPr id="17" name="Text Placeholder 26"/>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endParaRPr lang="en-US"/>
          </a:p>
        </p:txBody>
      </p:sp>
      <p:sp>
        <p:nvSpPr>
          <p:cNvPr id="18" name="Table Placeholder 17"/>
          <p:cNvSpPr>
            <a:spLocks noGrp="1"/>
          </p:cNvSpPr>
          <p:nvPr>
            <p:ph type="tbl" sz="quarter" idx="17" hasCustomPrompt="1"/>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p:cNvGrpSpPr/>
          <p:nvPr userDrawn="1"/>
        </p:nvGrpSpPr>
        <p:grpSpPr>
          <a:xfrm flipH="1">
            <a:off x="-3477" y="0"/>
            <a:ext cx="2188800" cy="1933794"/>
            <a:chOff x="10003200" y="0"/>
            <a:chExt cx="2188800" cy="1933794"/>
          </a:xfrm>
        </p:grpSpPr>
        <p:sp>
          <p:nvSpPr>
            <p:cNvPr id="46" name="Freeform: Shape 45"/>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fld>
            <a:endParaRPr lang="ru-RU" dirty="0"/>
          </a:p>
        </p:txBody>
      </p:sp>
      <p:sp>
        <p:nvSpPr>
          <p:cNvPr id="21" name="Text Placeholder 26"/>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endParaRPr lang="en-US"/>
          </a:p>
        </p:txBody>
      </p:sp>
      <p:pic>
        <p:nvPicPr>
          <p:cNvPr id="22" name="Graphic 2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p:cNvSpPr>
            <a:spLocks noGrp="1"/>
          </p:cNvSpPr>
          <p:nvPr>
            <p:ph type="media" sz="quarter" idx="17" hasCustomPrompt="1"/>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fld>
            <a:endParaRPr lang="ru-RU" dirty="0"/>
          </a:p>
        </p:txBody>
      </p:sp>
      <p:sp>
        <p:nvSpPr>
          <p:cNvPr id="11" name="Freeform: Shape 10"/>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p:cNvGrpSpPr/>
          <p:nvPr userDrawn="1"/>
        </p:nvGrpSpPr>
        <p:grpSpPr>
          <a:xfrm>
            <a:off x="-18799" y="2319272"/>
            <a:ext cx="2884236" cy="2824836"/>
            <a:chOff x="-18799" y="2319272"/>
            <a:chExt cx="2884236" cy="2824836"/>
          </a:xfrm>
        </p:grpSpPr>
        <p:sp>
          <p:nvSpPr>
            <p:cNvPr id="3" name="Freeform: Shape 2"/>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ru-RU" dirty="0"/>
          </a:p>
        </p:txBody>
      </p:sp>
      <p:sp>
        <p:nvSpPr>
          <p:cNvPr id="4" name="Date Placeholder 3"/>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endParaRPr lang="ru-RU" dirty="0"/>
          </a:p>
        </p:txBody>
      </p:sp>
      <p:sp>
        <p:nvSpPr>
          <p:cNvPr id="6" name="Slide Number Placeholder 5"/>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fld>
            <a:endParaRPr lang="ru-RU" dirty="0"/>
          </a:p>
        </p:txBody>
      </p:sp>
      <p:sp>
        <p:nvSpPr>
          <p:cNvPr id="11" name="Footer Placeholder 4"/>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hyperlink" Target="https://www.ncbi.nlm.nih.gov/core/lw/2.0/html/tileshop_pmc/tileshop_pmc_inline.html?title=Click%20on%20image%20to%20zoom&amp;p=PMC3&amp;id=6069389_sensors-18-02208-g005.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108" y="512095"/>
            <a:ext cx="7506945" cy="3043700"/>
          </a:xfrm>
        </p:spPr>
        <p:txBody>
          <a:bodyPr/>
          <a:lstStyle/>
          <a:p>
            <a:r>
              <a:rPr lang="en-US" sz="3200" dirty="0">
                <a:latin typeface="Cambria Math" panose="02040503050406030204" pitchFamily="18" charset="0"/>
                <a:ea typeface="Cambria Math" panose="02040503050406030204" pitchFamily="18" charset="0"/>
              </a:rPr>
              <a:t>SRI SHANMUGHA COLLEGE OF ENGINEERING AND TECHNOLOGY</a:t>
            </a:r>
            <a:br>
              <a:rPr lang="en-US" sz="2800" dirty="0"/>
            </a:br>
            <a:br>
              <a:rPr lang="en-US" sz="2800" dirty="0"/>
            </a:br>
            <a:br>
              <a:rPr lang="en-US" sz="2800" dirty="0"/>
            </a:br>
            <a:br>
              <a:rPr lang="en-US" sz="2800" dirty="0"/>
            </a:br>
            <a:r>
              <a:rPr lang="en-US" sz="2800" dirty="0">
                <a:latin typeface="Cambria Math" panose="02040503050406030204" pitchFamily="18" charset="0"/>
                <a:ea typeface="Cambria Math" panose="02040503050406030204" pitchFamily="18" charset="0"/>
              </a:rPr>
              <a:t>Department of Biomedical</a:t>
            </a:r>
            <a:br>
              <a:rPr lang="en-US" sz="2800" dirty="0">
                <a:latin typeface="Cambria Math" panose="02040503050406030204" pitchFamily="18" charset="0"/>
                <a:ea typeface="Cambria Math" panose="02040503050406030204" pitchFamily="18" charset="0"/>
              </a:rPr>
            </a:br>
            <a:r>
              <a:rPr lang="en-US" sz="2800" dirty="0">
                <a:latin typeface="Cambria Math" panose="02040503050406030204" pitchFamily="18" charset="0"/>
                <a:ea typeface="Cambria Math" panose="02040503050406030204" pitchFamily="18" charset="0"/>
              </a:rPr>
              <a:t>Engineering</a:t>
            </a:r>
            <a:br>
              <a:rPr lang="en-US" sz="2800" dirty="0"/>
            </a:br>
            <a:br>
              <a:rPr lang="en-US" sz="2800" dirty="0"/>
            </a:br>
            <a:endParaRPr lang="ru-RU" sz="2800" dirty="0"/>
          </a:p>
        </p:txBody>
      </p:sp>
      <p:sp>
        <p:nvSpPr>
          <p:cNvPr id="3" name="Text Placeholder 2"/>
          <p:cNvSpPr>
            <a:spLocks noGrp="1"/>
          </p:cNvSpPr>
          <p:nvPr>
            <p:ph type="body" sz="quarter" idx="20"/>
          </p:nvPr>
        </p:nvSpPr>
        <p:spPr>
          <a:xfrm>
            <a:off x="2431187" y="4007459"/>
            <a:ext cx="4367531" cy="1669773"/>
          </a:xfrm>
        </p:spPr>
        <p:txBody>
          <a:bodyPr/>
          <a:lstStyle/>
          <a:p>
            <a:r>
              <a:rPr lang="en-US" sz="2000" b="1" dirty="0">
                <a:solidFill>
                  <a:schemeClr val="tx1"/>
                </a:solidFill>
                <a:latin typeface="Cambria Math" panose="02040503050406030204" pitchFamily="18" charset="0"/>
                <a:ea typeface="Cambria Math" panose="02040503050406030204" pitchFamily="18" charset="0"/>
              </a:rPr>
              <a:t>Present by,</a:t>
            </a:r>
            <a:endParaRPr lang="en-US" sz="2000" b="1" dirty="0">
              <a:solidFill>
                <a:schemeClr val="tx1"/>
              </a:solidFill>
              <a:latin typeface="Cambria Math" panose="02040503050406030204" pitchFamily="18" charset="0"/>
              <a:ea typeface="Cambria Math" panose="02040503050406030204" pitchFamily="18" charset="0"/>
            </a:endParaRPr>
          </a:p>
          <a:p>
            <a:r>
              <a:rPr lang="en-US" sz="2000" dirty="0" err="1">
                <a:solidFill>
                  <a:schemeClr val="tx1"/>
                </a:solidFill>
                <a:latin typeface="Cambria Math" panose="02040503050406030204" pitchFamily="18" charset="0"/>
                <a:ea typeface="Cambria Math" panose="02040503050406030204" pitchFamily="18" charset="0"/>
              </a:rPr>
              <a:t>Chanthruba C</a:t>
            </a:r>
            <a:endParaRPr lang="en-US" sz="2000" dirty="0" err="1">
              <a:solidFill>
                <a:schemeClr val="tx1"/>
              </a:solidFill>
              <a:latin typeface="Cambria Math" panose="02040503050406030204" pitchFamily="18" charset="0"/>
              <a:ea typeface="Cambria Math" panose="02040503050406030204" pitchFamily="18" charset="0"/>
            </a:endParaRPr>
          </a:p>
          <a:p>
            <a:r>
              <a:rPr lang="en-US" sz="2000" dirty="0" err="1">
                <a:solidFill>
                  <a:schemeClr val="tx1"/>
                </a:solidFill>
                <a:latin typeface="Cambria Math" panose="02040503050406030204" pitchFamily="18" charset="0"/>
                <a:ea typeface="Cambria Math" panose="02040503050406030204" pitchFamily="18" charset="0"/>
              </a:rPr>
              <a:t>Sindhu M</a:t>
            </a:r>
            <a:endParaRPr lang="en-US" sz="2000" dirty="0">
              <a:solidFill>
                <a:schemeClr val="tx1"/>
              </a:solidFill>
              <a:latin typeface="Cambria Math" panose="02040503050406030204" pitchFamily="18" charset="0"/>
              <a:ea typeface="Cambria Math" panose="02040503050406030204" pitchFamily="18" charset="0"/>
            </a:endParaRPr>
          </a:p>
          <a:p>
            <a:r>
              <a:rPr lang="en-US" sz="2000" dirty="0" err="1">
                <a:solidFill>
                  <a:schemeClr val="tx1"/>
                </a:solidFill>
                <a:latin typeface="Cambria Math" panose="02040503050406030204" pitchFamily="18" charset="0"/>
                <a:ea typeface="Cambria Math" panose="02040503050406030204" pitchFamily="18" charset="0"/>
              </a:rPr>
              <a:t>Srimathi T</a:t>
            </a:r>
            <a:endParaRPr lang="en-US" sz="2000" dirty="0">
              <a:solidFill>
                <a:schemeClr val="tx1"/>
              </a:solidFill>
              <a:latin typeface="Cambria Math" panose="02040503050406030204" pitchFamily="18" charset="0"/>
              <a:ea typeface="Cambria Math" panose="02040503050406030204" pitchFamily="18" charset="0"/>
            </a:endParaRPr>
          </a:p>
          <a:p>
            <a:r>
              <a:rPr lang="en-US" sz="2000" dirty="0" err="1">
                <a:solidFill>
                  <a:schemeClr val="tx1"/>
                </a:solidFill>
                <a:latin typeface="Cambria Math" panose="02040503050406030204" pitchFamily="18" charset="0"/>
                <a:ea typeface="Cambria Math" panose="02040503050406030204" pitchFamily="18" charset="0"/>
              </a:rPr>
              <a:t>Swetha S</a:t>
            </a:r>
            <a:endParaRPr lang="ru-RU" sz="2000" dirty="0">
              <a:solidFill>
                <a:schemeClr val="tx1"/>
              </a:solidFill>
              <a:latin typeface="Cambria Math" panose="02040503050406030204" pitchFamily="18" charset="0"/>
              <a:ea typeface="Cambria Math" panose="02040503050406030204" pitchFamily="18" charset="0"/>
            </a:endParaRPr>
          </a:p>
        </p:txBody>
      </p:sp>
      <p:pic>
        <p:nvPicPr>
          <p:cNvPr id="4" name="Content Placeholder 3"/>
          <p:cNvPicPr>
            <a:picLocks noGrp="1" noChangeAspect="1"/>
          </p:cNvPicPr>
          <p:nvPr/>
        </p:nvPicPr>
        <p:blipFill>
          <a:blip r:embed="rId1"/>
          <a:stretch>
            <a:fillRect/>
          </a:stretch>
        </p:blipFill>
        <p:spPr>
          <a:xfrm>
            <a:off x="58724" y="237692"/>
            <a:ext cx="966994" cy="819150"/>
          </a:xfrm>
          <a:prstGeom prst="rect">
            <a:avLst/>
          </a:prstGeom>
        </p:spPr>
      </p:pic>
      <p:pic>
        <p:nvPicPr>
          <p:cNvPr id="15" name="Picture Placeholder 14"/>
          <p:cNvPicPr>
            <a:picLocks noGrp="1" noChangeAspect="1"/>
          </p:cNvPicPr>
          <p:nvPr>
            <p:ph type="pic" sz="quarter" idx="21"/>
          </p:nvPr>
        </p:nvPicPr>
        <p:blipFill>
          <a:blip r:embed="rId2"/>
          <a:srcRect l="14164" r="14164"/>
          <a:stretch>
            <a:fillRect/>
          </a:stretch>
        </p:blip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170098" y="2369488"/>
            <a:ext cx="4114800" cy="1765189"/>
          </a:xfrm>
        </p:spPr>
        <p:txBody>
          <a:bodyPr/>
          <a:lstStyle/>
          <a:p>
            <a:pPr marL="285750" indent="-285750">
              <a:buFont typeface="Wingdings" panose="05000000000000000000" pitchFamily="2" charset="2"/>
              <a:buChar char="Ø"/>
            </a:pPr>
            <a:r>
              <a:rPr lang="en-US" sz="1800" dirty="0">
                <a:solidFill>
                  <a:schemeClr val="tx1"/>
                </a:solidFill>
                <a:latin typeface="Cambria Math" panose="02040503050406030204" pitchFamily="18" charset="0"/>
                <a:ea typeface="Cambria Math" panose="02040503050406030204" pitchFamily="18" charset="0"/>
              </a:rPr>
              <a:t>Gloves</a:t>
            </a:r>
            <a:endParaRPr lang="en-US" sz="1800" dirty="0">
              <a:solidFill>
                <a:schemeClr val="tx1"/>
              </a:solidFill>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Ø"/>
            </a:pPr>
            <a:r>
              <a:rPr lang="en-US" sz="1800" dirty="0">
                <a:solidFill>
                  <a:schemeClr val="tx1"/>
                </a:solidFill>
                <a:latin typeface="Cambria Math" panose="02040503050406030204" pitchFamily="18" charset="0"/>
                <a:ea typeface="Cambria Math" panose="02040503050406030204" pitchFamily="18" charset="0"/>
              </a:rPr>
              <a:t>Flex sensors</a:t>
            </a:r>
            <a:endParaRPr lang="en-US" sz="1800" dirty="0">
              <a:solidFill>
                <a:schemeClr val="tx1"/>
              </a:solidFill>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Ø"/>
            </a:pPr>
            <a:r>
              <a:rPr lang="en-US" sz="1800" dirty="0">
                <a:solidFill>
                  <a:schemeClr val="tx1"/>
                </a:solidFill>
                <a:latin typeface="Cambria Math" panose="02040503050406030204" pitchFamily="18" charset="0"/>
                <a:ea typeface="Cambria Math" panose="02040503050406030204" pitchFamily="18" charset="0"/>
              </a:rPr>
              <a:t>Arduino UNO Board</a:t>
            </a:r>
            <a:endParaRPr lang="en-US" sz="1800" dirty="0">
              <a:solidFill>
                <a:schemeClr val="tx1"/>
              </a:solidFill>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Ø"/>
            </a:pPr>
            <a:r>
              <a:rPr lang="en-US" sz="1800" dirty="0">
                <a:solidFill>
                  <a:schemeClr val="tx1"/>
                </a:solidFill>
                <a:latin typeface="Cambria Math" panose="02040503050406030204" pitchFamily="18" charset="0"/>
                <a:ea typeface="Cambria Math" panose="02040503050406030204" pitchFamily="18" charset="0"/>
              </a:rPr>
              <a:t>Accelerometer</a:t>
            </a:r>
            <a:endParaRPr lang="en-US" sz="1800" dirty="0">
              <a:solidFill>
                <a:schemeClr val="tx1"/>
              </a:solidFill>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Ø"/>
            </a:pPr>
            <a:r>
              <a:rPr lang="en-US" sz="1800" dirty="0">
                <a:solidFill>
                  <a:schemeClr val="tx1"/>
                </a:solidFill>
                <a:latin typeface="Cambria Math" panose="02040503050406030204" pitchFamily="18" charset="0"/>
                <a:ea typeface="Cambria Math" panose="02040503050406030204" pitchFamily="18" charset="0"/>
              </a:rPr>
              <a:t>Jumpers</a:t>
            </a:r>
            <a:endParaRPr lang="en-US" sz="1800" dirty="0">
              <a:solidFill>
                <a:schemeClr val="tx1"/>
              </a:solidFill>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Ø"/>
            </a:pPr>
            <a:r>
              <a:rPr lang="en-US" sz="1800" dirty="0">
                <a:solidFill>
                  <a:schemeClr val="tx1"/>
                </a:solidFill>
                <a:latin typeface="Cambria Math" panose="02040503050406030204" pitchFamily="18" charset="0"/>
                <a:ea typeface="Cambria Math" panose="02040503050406030204" pitchFamily="18" charset="0"/>
              </a:rPr>
              <a:t>Mini speaker</a:t>
            </a:r>
            <a:endParaRPr lang="en-US" sz="1800" dirty="0">
              <a:solidFill>
                <a:schemeClr val="tx1"/>
              </a:solidFill>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Ø"/>
            </a:pPr>
            <a:r>
              <a:rPr lang="en-US" sz="1800" dirty="0">
                <a:solidFill>
                  <a:schemeClr val="tx1"/>
                </a:solidFill>
                <a:latin typeface="Cambria Math" panose="02040503050406030204" pitchFamily="18" charset="0"/>
                <a:ea typeface="Cambria Math" panose="02040503050406030204" pitchFamily="18" charset="0"/>
              </a:rPr>
              <a:t>Resistors</a:t>
            </a:r>
            <a:endParaRPr lang="en-US" sz="1800" dirty="0">
              <a:solidFill>
                <a:schemeClr val="tx1"/>
              </a:solidFill>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Ø"/>
            </a:pPr>
            <a:r>
              <a:rPr lang="en-US" sz="1800" dirty="0">
                <a:solidFill>
                  <a:schemeClr val="tx1"/>
                </a:solidFill>
                <a:latin typeface="Cambria Math" panose="02040503050406030204" pitchFamily="18" charset="0"/>
                <a:ea typeface="Cambria Math" panose="02040503050406030204" pitchFamily="18" charset="0"/>
              </a:rPr>
              <a:t>LCD</a:t>
            </a:r>
            <a:endParaRPr lang="en-US" sz="1800" dirty="0">
              <a:solidFill>
                <a:schemeClr val="tx1"/>
              </a:solidFill>
              <a:latin typeface="Cambria Math" panose="02040503050406030204" pitchFamily="18" charset="0"/>
              <a:ea typeface="Cambria Math" panose="02040503050406030204" pitchFamily="18" charset="0"/>
            </a:endParaRPr>
          </a:p>
          <a:p>
            <a:pPr marL="171450" indent="-171450">
              <a:buFont typeface="Wingdings" panose="05000000000000000000" pitchFamily="2" charset="2"/>
              <a:buChar char="Ø"/>
            </a:pPr>
            <a:endParaRPr lang="en-US" dirty="0">
              <a:solidFill>
                <a:schemeClr val="tx1"/>
              </a:solidFill>
            </a:endParaRPr>
          </a:p>
          <a:p>
            <a:pPr marL="171450" indent="-171450">
              <a:buFont typeface="Wingdings" panose="05000000000000000000" pitchFamily="2" charset="2"/>
              <a:buChar char="Ø"/>
            </a:pPr>
            <a:endParaRPr lang="ru-RU" dirty="0">
              <a:solidFill>
                <a:schemeClr val="tx1"/>
              </a:solidFill>
            </a:endParaRPr>
          </a:p>
        </p:txBody>
      </p:sp>
      <p:sp>
        <p:nvSpPr>
          <p:cNvPr id="3" name="Slide Number Placeholder 2"/>
          <p:cNvSpPr>
            <a:spLocks noGrp="1"/>
          </p:cNvSpPr>
          <p:nvPr>
            <p:ph type="sldNum" sz="quarter" idx="12"/>
          </p:nvPr>
        </p:nvSpPr>
        <p:spPr/>
        <p:txBody>
          <a:bodyPr/>
          <a:lstStyle/>
          <a:p>
            <a:fld id="{D495E168-DA5E-4888-8D8A-92B118324C14}" type="slidenum">
              <a:rPr lang="ru-RU" smtClean="0"/>
            </a:fld>
            <a:endParaRPr lang="ru-RU" dirty="0"/>
          </a:p>
        </p:txBody>
      </p:sp>
      <p:sp>
        <p:nvSpPr>
          <p:cNvPr id="4" name="Title 3"/>
          <p:cNvSpPr>
            <a:spLocks noGrp="1"/>
          </p:cNvSpPr>
          <p:nvPr>
            <p:ph type="title"/>
          </p:nvPr>
        </p:nvSpPr>
        <p:spPr>
          <a:xfrm>
            <a:off x="885908" y="778594"/>
            <a:ext cx="9050518" cy="945498"/>
          </a:xfrm>
        </p:spPr>
        <p:txBody>
          <a:bodyPr>
            <a:normAutofit/>
          </a:bodyPr>
          <a:lstStyle/>
          <a:p>
            <a:r>
              <a:rPr lang="en-US" sz="3200" dirty="0">
                <a:latin typeface="Cambria Math" panose="02040503050406030204" pitchFamily="18" charset="0"/>
                <a:ea typeface="Cambria Math" panose="02040503050406030204" pitchFamily="18" charset="0"/>
              </a:rPr>
              <a:t>Requirements…</a:t>
            </a:r>
            <a:endParaRPr lang="en-IN" sz="3200" dirty="0">
              <a:latin typeface="Cambria Math" panose="02040503050406030204" pitchFamily="18" charset="0"/>
              <a:ea typeface="Cambria Math" panose="02040503050406030204" pitchFamily="18" charset="0"/>
            </a:endParaRPr>
          </a:p>
        </p:txBody>
      </p:sp>
      <p:pic>
        <p:nvPicPr>
          <p:cNvPr id="5122" name="Picture 2" descr="Smart Glove For Deaf And Dumb Peop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24578" y="2146851"/>
            <a:ext cx="5320942" cy="3800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812165" y="1558290"/>
            <a:ext cx="9540240" cy="4258310"/>
          </a:xfrm>
        </p:spPr>
        <p:txBody>
          <a:bodyPr/>
          <a:lstStyle/>
          <a:p>
            <a:endParaRPr lang="en-US" sz="1600"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rPr>
              <a:t>The working of this project start from movement of hand gloves where the flex sensors are attached, and the value of sensor changes when its experiences the bending. The flex sensor is another type of potentiometer are attach to the fingers when we bend the finger the value of the sensor get changes. The changing value of the sensor is depend upon the resistance and applied angle of the bending when we bend the sensor at some particular angle we can see the value of the resistance is increase and accordingly the output get reduced. </a:t>
            </a:r>
            <a:r>
              <a:rPr lang="en-US" sz="1600" b="0" i="0" dirty="0">
                <a:solidFill>
                  <a:schemeClr val="tx1"/>
                </a:solidFill>
                <a:effectLst/>
                <a:latin typeface="Cambria Math" panose="02040503050406030204" pitchFamily="18" charset="0"/>
                <a:ea typeface="Cambria Math" panose="02040503050406030204" pitchFamily="18" charset="0"/>
              </a:rPr>
              <a:t>The </a:t>
            </a:r>
            <a:r>
              <a:rPr lang="en-US" sz="1600" b="0" i="0" dirty="0" err="1">
                <a:solidFill>
                  <a:schemeClr val="tx1"/>
                </a:solidFill>
                <a:effectLst/>
                <a:latin typeface="Cambria Math" panose="02040503050406030204" pitchFamily="18" charset="0"/>
                <a:ea typeface="Cambria Math" panose="02040503050406030204" pitchFamily="18" charset="0"/>
              </a:rPr>
              <a:t>smartgloves</a:t>
            </a:r>
            <a:r>
              <a:rPr lang="en-US" sz="1600" b="0" i="0" dirty="0">
                <a:solidFill>
                  <a:schemeClr val="tx1"/>
                </a:solidFill>
                <a:effectLst/>
                <a:latin typeface="Cambria Math" panose="02040503050406030204" pitchFamily="18" charset="0"/>
                <a:ea typeface="Cambria Math" panose="02040503050406030204" pitchFamily="18" charset="0"/>
              </a:rPr>
              <a:t>, named Sign-IO include flex sensors on each finger that has the ability to quantify it as it bends and processes the letter being signed.</a:t>
            </a:r>
            <a:endParaRPr lang="en-US" sz="1600"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rPr>
              <a:t>After looking at the changing value of the output, the value get recorded by the </a:t>
            </a:r>
            <a:r>
              <a:rPr lang="en-US" sz="1600" dirty="0" err="1">
                <a:solidFill>
                  <a:schemeClr val="tx1"/>
                </a:solidFill>
                <a:latin typeface="Cambria Math" panose="02040503050406030204" pitchFamily="18" charset="0"/>
                <a:ea typeface="Cambria Math" panose="02040503050406030204" pitchFamily="18" charset="0"/>
              </a:rPr>
              <a:t>arduino</a:t>
            </a:r>
            <a:r>
              <a:rPr lang="en-US" sz="1600" dirty="0">
                <a:solidFill>
                  <a:schemeClr val="tx1"/>
                </a:solidFill>
                <a:latin typeface="Cambria Math" panose="02040503050406030204" pitchFamily="18" charset="0"/>
                <a:ea typeface="Cambria Math" panose="02040503050406030204" pitchFamily="18" charset="0"/>
              </a:rPr>
              <a:t> and show from the display attached to it. Here the process gets started the </a:t>
            </a:r>
            <a:r>
              <a:rPr lang="en-US" sz="1600" dirty="0" err="1">
                <a:solidFill>
                  <a:schemeClr val="tx1"/>
                </a:solidFill>
                <a:latin typeface="Cambria Math" panose="02040503050406030204" pitchFamily="18" charset="0"/>
                <a:ea typeface="Cambria Math" panose="02040503050406030204" pitchFamily="18" charset="0"/>
              </a:rPr>
              <a:t>arduino</a:t>
            </a:r>
            <a:r>
              <a:rPr lang="en-US" sz="1600" dirty="0">
                <a:solidFill>
                  <a:schemeClr val="tx1"/>
                </a:solidFill>
                <a:latin typeface="Cambria Math" panose="02040503050406030204" pitchFamily="18" charset="0"/>
                <a:ea typeface="Cambria Math" panose="02040503050406030204" pitchFamily="18" charset="0"/>
              </a:rPr>
              <a:t> gets different value from the sensor. The output value we can continuously see from the LCD and the voice hears which attached to it.</a:t>
            </a:r>
            <a:endParaRPr lang="en-US" sz="1600" dirty="0">
              <a:solidFill>
                <a:schemeClr val="tx1"/>
              </a:solidFill>
              <a:latin typeface="Cambria Math" panose="02040503050406030204" pitchFamily="18" charset="0"/>
              <a:ea typeface="Cambria Math" panose="02040503050406030204" pitchFamily="18" charset="0"/>
            </a:endParaRPr>
          </a:p>
          <a:p>
            <a:r>
              <a:rPr lang="en-US" altLang="ru-RU" sz="1600" b="1" dirty="0">
                <a:solidFill>
                  <a:schemeClr val="tx1"/>
                </a:solidFill>
                <a:latin typeface="Cambria Math" panose="02040503050406030204" pitchFamily="18" charset="0"/>
                <a:ea typeface="Cambria Math" panose="02040503050406030204" pitchFamily="18" charset="0"/>
              </a:rPr>
              <a:t>Application:</a:t>
            </a:r>
            <a:endParaRPr lang="en-US" altLang="ru-RU" sz="1600" b="1" dirty="0">
              <a:solidFill>
                <a:schemeClr val="tx1"/>
              </a:solidFill>
              <a:latin typeface="Cambria Math" panose="02040503050406030204" pitchFamily="18" charset="0"/>
              <a:ea typeface="Cambria Math" panose="02040503050406030204" pitchFamily="18" charset="0"/>
            </a:endParaRPr>
          </a:p>
          <a:p>
            <a:r>
              <a:rPr lang="en-US" altLang="ru-RU" sz="1600" b="1" dirty="0">
                <a:solidFill>
                  <a:schemeClr val="tx1"/>
                </a:solidFill>
                <a:latin typeface="Cambria Math" panose="02040503050406030204" pitchFamily="18" charset="0"/>
                <a:ea typeface="Cambria Math" panose="02040503050406030204" pitchFamily="18" charset="0"/>
              </a:rPr>
              <a:t>            The developed app is used to convert the hand gestures into speech and text as output.</a:t>
            </a:r>
            <a:endParaRPr lang="en-US" altLang="ru-RU" sz="1600" b="1" dirty="0">
              <a:solidFill>
                <a:schemeClr val="tx1"/>
              </a:solidFill>
              <a:latin typeface="Cambria Math" panose="02040503050406030204" pitchFamily="18" charset="0"/>
              <a:ea typeface="Cambria Math" panose="02040503050406030204" pitchFamily="18" charset="0"/>
            </a:endParaRPr>
          </a:p>
          <a:p>
            <a:endParaRPr lang="en-US" altLang="ru-RU" sz="1600" b="1" dirty="0">
              <a:solidFill>
                <a:schemeClr val="tx1"/>
              </a:solidFill>
              <a:latin typeface="Cambria Math" panose="02040503050406030204" pitchFamily="18" charset="0"/>
              <a:ea typeface="Cambria Math" panose="02040503050406030204" pitchFamily="18" charset="0"/>
            </a:endParaRPr>
          </a:p>
        </p:txBody>
      </p:sp>
      <p:sp>
        <p:nvSpPr>
          <p:cNvPr id="3" name="Slide Number Placeholder 2"/>
          <p:cNvSpPr>
            <a:spLocks noGrp="1"/>
          </p:cNvSpPr>
          <p:nvPr>
            <p:ph type="sldNum" sz="quarter" idx="12"/>
          </p:nvPr>
        </p:nvSpPr>
        <p:spPr/>
        <p:txBody>
          <a:bodyPr/>
          <a:lstStyle/>
          <a:p>
            <a:fld id="{D495E168-DA5E-4888-8D8A-92B118324C14}" type="slidenum">
              <a:rPr lang="ru-RU" smtClean="0"/>
            </a:fld>
            <a:endParaRPr lang="ru-RU" dirty="0"/>
          </a:p>
        </p:txBody>
      </p:sp>
      <p:sp>
        <p:nvSpPr>
          <p:cNvPr id="4" name="Title 3"/>
          <p:cNvSpPr>
            <a:spLocks noGrp="1"/>
          </p:cNvSpPr>
          <p:nvPr>
            <p:ph type="title"/>
          </p:nvPr>
        </p:nvSpPr>
        <p:spPr>
          <a:xfrm>
            <a:off x="812290" y="786544"/>
            <a:ext cx="9050518" cy="945498"/>
          </a:xfrm>
        </p:spPr>
        <p:txBody>
          <a:bodyPr/>
          <a:lstStyle/>
          <a:p>
            <a:r>
              <a:rPr lang="en-US" sz="3200" dirty="0">
                <a:latin typeface="Cambria Math" panose="02040503050406030204" pitchFamily="18" charset="0"/>
                <a:ea typeface="Cambria Math" panose="02040503050406030204" pitchFamily="18" charset="0"/>
              </a:rPr>
              <a:t>Working….</a:t>
            </a:r>
            <a:endParaRPr lang="en-IN" sz="3200" dirty="0">
              <a:latin typeface="Cambria Math" panose="02040503050406030204" pitchFamily="18" charset="0"/>
              <a:ea typeface="Cambria Math" panose="020405030504060302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903605" y="635636"/>
            <a:ext cx="9050518" cy="945498"/>
          </a:xfrm>
        </p:spPr>
        <p:txBody>
          <a:bodyPr/>
          <a:p>
            <a:r>
              <a:rPr lang="en-US" sz="3200"/>
              <a:t>IMPLEMENTATION:</a:t>
            </a:r>
            <a:endParaRPr lang="en-US" sz="3200"/>
          </a:p>
        </p:txBody>
      </p:sp>
      <p:pic>
        <p:nvPicPr>
          <p:cNvPr id="9" name="Picture 8"/>
          <p:cNvPicPr>
            <a:picLocks noChangeAspect="1"/>
          </p:cNvPicPr>
          <p:nvPr/>
        </p:nvPicPr>
        <p:blipFill>
          <a:blip r:embed="rId1"/>
          <a:stretch>
            <a:fillRect/>
          </a:stretch>
        </p:blipFill>
        <p:spPr>
          <a:xfrm>
            <a:off x="856615" y="1818640"/>
            <a:ext cx="4050665" cy="2400935"/>
          </a:xfrm>
          <a:prstGeom prst="rect">
            <a:avLst/>
          </a:prstGeom>
        </p:spPr>
      </p:pic>
      <p:pic>
        <p:nvPicPr>
          <p:cNvPr id="8" name="Picture 7"/>
          <p:cNvPicPr>
            <a:picLocks noChangeAspect="1"/>
          </p:cNvPicPr>
          <p:nvPr/>
        </p:nvPicPr>
        <p:blipFill>
          <a:blip r:embed="rId2"/>
          <a:srcRect t="384" r="497" b="-910"/>
          <a:stretch>
            <a:fillRect/>
          </a:stretch>
        </p:blipFill>
        <p:spPr>
          <a:xfrm>
            <a:off x="5776595" y="1818640"/>
            <a:ext cx="3834130" cy="2461895"/>
          </a:xfrm>
          <a:prstGeom prst="rect">
            <a:avLst/>
          </a:prstGeom>
        </p:spPr>
      </p:pic>
      <p:pic>
        <p:nvPicPr>
          <p:cNvPr id="10" name="Picture 9"/>
          <p:cNvPicPr>
            <a:picLocks noChangeAspect="1"/>
          </p:cNvPicPr>
          <p:nvPr/>
        </p:nvPicPr>
        <p:blipFill>
          <a:blip r:embed="rId3"/>
          <a:stretch>
            <a:fillRect/>
          </a:stretch>
        </p:blipFill>
        <p:spPr>
          <a:xfrm>
            <a:off x="856615" y="4485640"/>
            <a:ext cx="4120515" cy="2113915"/>
          </a:xfrm>
          <a:prstGeom prst="rect">
            <a:avLst/>
          </a:prstGeom>
        </p:spPr>
      </p:pic>
      <p:pic>
        <p:nvPicPr>
          <p:cNvPr id="11" name="Picture 10"/>
          <p:cNvPicPr>
            <a:picLocks noChangeAspect="1"/>
          </p:cNvPicPr>
          <p:nvPr/>
        </p:nvPicPr>
        <p:blipFill>
          <a:blip r:embed="rId4"/>
          <a:stretch>
            <a:fillRect/>
          </a:stretch>
        </p:blipFill>
        <p:spPr>
          <a:xfrm>
            <a:off x="5777230" y="4617085"/>
            <a:ext cx="3833495" cy="19824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074682" y="1724091"/>
            <a:ext cx="7409360" cy="2177390"/>
          </a:xfrm>
        </p:spPr>
        <p:txBody>
          <a:bodyPr/>
          <a:lstStyle/>
          <a:p>
            <a:r>
              <a:rPr lang="en-US" sz="1600" dirty="0">
                <a:solidFill>
                  <a:schemeClr val="tx1"/>
                </a:solidFill>
                <a:latin typeface="Cambria Math" panose="02040503050406030204" pitchFamily="18" charset="0"/>
                <a:ea typeface="Cambria Math" panose="02040503050406030204" pitchFamily="18" charset="0"/>
              </a:rPr>
              <a:t>               Hand gloves designed for the deaf and mute represent a remarkable advancement in technology and accessibility. These gloves, equipped with sensors and software, have the potential to significantly improve communication and the overall quality of life for individuals who are both deaf and mute. By enabling them to express themselves more effectively and engage with a wider range of people, these gloves can promote inclusivity and reduce communication barriers.</a:t>
            </a:r>
            <a:endParaRPr lang="ru-RU" sz="1600" dirty="0">
              <a:solidFill>
                <a:schemeClr val="tx1"/>
              </a:solidFill>
              <a:latin typeface="Cambria Math" panose="02040503050406030204" pitchFamily="18" charset="0"/>
              <a:ea typeface="Cambria Math" panose="02040503050406030204" pitchFamily="18" charset="0"/>
            </a:endParaRPr>
          </a:p>
        </p:txBody>
      </p:sp>
      <p:sp>
        <p:nvSpPr>
          <p:cNvPr id="3" name="Slide Number Placeholder 2"/>
          <p:cNvSpPr>
            <a:spLocks noGrp="1"/>
          </p:cNvSpPr>
          <p:nvPr>
            <p:ph type="sldNum" sz="quarter" idx="12"/>
          </p:nvPr>
        </p:nvSpPr>
        <p:spPr/>
        <p:txBody>
          <a:bodyPr/>
          <a:lstStyle/>
          <a:p>
            <a:fld id="{D495E168-DA5E-4888-8D8A-92B118324C14}" type="slidenum">
              <a:rPr lang="ru-RU" smtClean="0"/>
            </a:fld>
            <a:endParaRPr lang="ru-RU" dirty="0"/>
          </a:p>
        </p:txBody>
      </p:sp>
      <p:sp>
        <p:nvSpPr>
          <p:cNvPr id="4" name="Title 3"/>
          <p:cNvSpPr>
            <a:spLocks noGrp="1"/>
          </p:cNvSpPr>
          <p:nvPr>
            <p:ph type="title"/>
          </p:nvPr>
        </p:nvSpPr>
        <p:spPr>
          <a:xfrm>
            <a:off x="812290" y="778593"/>
            <a:ext cx="9050518" cy="945498"/>
          </a:xfrm>
        </p:spPr>
        <p:txBody>
          <a:bodyPr>
            <a:normAutofit/>
          </a:bodyPr>
          <a:lstStyle/>
          <a:p>
            <a:r>
              <a:rPr lang="en-US" sz="3200" dirty="0">
                <a:latin typeface="Cambria Math" panose="02040503050406030204" pitchFamily="18" charset="0"/>
                <a:ea typeface="Cambria Math" panose="02040503050406030204" pitchFamily="18" charset="0"/>
              </a:rPr>
              <a:t>Conclusion…</a:t>
            </a:r>
            <a:endParaRPr lang="en-IN" sz="3200" dirty="0">
              <a:latin typeface="Cambria Math" panose="02040503050406030204" pitchFamily="18" charset="0"/>
              <a:ea typeface="Cambria Math" panose="020405030504060302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957469" y="1981143"/>
            <a:ext cx="7423205" cy="2447733"/>
          </a:xfrm>
        </p:spPr>
        <p:txBody>
          <a:bodyPr/>
          <a:lstStyle/>
          <a:p>
            <a:pPr marL="285750"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rPr>
              <a:t>The system can be used not only for the deaf and dumb people but also for the parallelized and elderly people to convey their thoughts and get the help or assistance from the other people.</a:t>
            </a:r>
            <a:endParaRPr lang="en-US" sz="1600"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IN" sz="1600" dirty="0">
                <a:solidFill>
                  <a:schemeClr val="tx1"/>
                </a:solidFill>
                <a:latin typeface="Cambria Math" panose="02040503050406030204" pitchFamily="18" charset="0"/>
                <a:ea typeface="Cambria Math" panose="02040503050406030204" pitchFamily="18" charset="0"/>
              </a:rPr>
              <a:t>It did not focus on facial expression although it is well known that facial expressions convey important part of sign language.</a:t>
            </a:r>
            <a:endParaRPr lang="en-IN" sz="1600"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IN" sz="1600" dirty="0">
                <a:solidFill>
                  <a:schemeClr val="tx1"/>
                </a:solidFill>
                <a:latin typeface="Cambria Math" panose="02040503050406030204" pitchFamily="18" charset="0"/>
                <a:ea typeface="Cambria Math" panose="02040503050406030204" pitchFamily="18" charset="0"/>
              </a:rPr>
              <a:t>This system can be implemented in many application areas include accessing government websites whereby no video clip for deaf and mute is available.</a:t>
            </a:r>
            <a:endParaRPr lang="en-IN" sz="1600"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IN" sz="1600"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IN" sz="1600" dirty="0">
              <a:solidFill>
                <a:schemeClr val="tx1"/>
              </a:solidFill>
              <a:latin typeface="Cambria Math" panose="02040503050406030204" pitchFamily="18" charset="0"/>
              <a:ea typeface="Cambria Math" panose="02040503050406030204" pitchFamily="18" charset="0"/>
            </a:endParaRPr>
          </a:p>
          <a:p>
            <a:endParaRPr lang="ru-RU" sz="1600" dirty="0">
              <a:solidFill>
                <a:schemeClr val="tx1"/>
              </a:solidFill>
              <a:latin typeface="Cambria Math" panose="02040503050406030204" pitchFamily="18" charset="0"/>
              <a:ea typeface="Cambria Math" panose="02040503050406030204" pitchFamily="18" charset="0"/>
            </a:endParaRPr>
          </a:p>
        </p:txBody>
      </p:sp>
      <p:sp>
        <p:nvSpPr>
          <p:cNvPr id="3" name="Slide Number Placeholder 2"/>
          <p:cNvSpPr>
            <a:spLocks noGrp="1"/>
          </p:cNvSpPr>
          <p:nvPr>
            <p:ph type="sldNum" sz="quarter" idx="12"/>
          </p:nvPr>
        </p:nvSpPr>
        <p:spPr/>
        <p:txBody>
          <a:bodyPr/>
          <a:lstStyle/>
          <a:p>
            <a:fld id="{D495E168-DA5E-4888-8D8A-92B118324C14}" type="slidenum">
              <a:rPr lang="ru-RU" smtClean="0"/>
            </a:fld>
            <a:endParaRPr lang="ru-RU" dirty="0"/>
          </a:p>
        </p:txBody>
      </p:sp>
      <p:sp>
        <p:nvSpPr>
          <p:cNvPr id="4" name="Title 3"/>
          <p:cNvSpPr>
            <a:spLocks noGrp="1"/>
          </p:cNvSpPr>
          <p:nvPr>
            <p:ph type="title"/>
          </p:nvPr>
        </p:nvSpPr>
        <p:spPr>
          <a:xfrm>
            <a:off x="885908" y="802448"/>
            <a:ext cx="9050518" cy="945498"/>
          </a:xfrm>
        </p:spPr>
        <p:txBody>
          <a:bodyPr>
            <a:normAutofit/>
          </a:bodyPr>
          <a:lstStyle/>
          <a:p>
            <a:r>
              <a:rPr lang="en-US" sz="3200" dirty="0">
                <a:latin typeface="Cambria Math" panose="02040503050406030204" pitchFamily="18" charset="0"/>
                <a:ea typeface="Cambria Math" panose="02040503050406030204" pitchFamily="18" charset="0"/>
              </a:rPr>
              <a:t>Future work…</a:t>
            </a:r>
            <a:endParaRPr lang="en-IN" sz="3200" dirty="0">
              <a:latin typeface="Cambria Math" panose="02040503050406030204" pitchFamily="18" charset="0"/>
              <a:ea typeface="Cambria Math" panose="020405030504060302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7583" y="2209828"/>
            <a:ext cx="9848961" cy="945498"/>
          </a:xfrm>
        </p:spPr>
        <p:txBody>
          <a:bodyPr>
            <a:normAutofit/>
          </a:bodyPr>
          <a:lstStyle/>
          <a:p>
            <a:r>
              <a:rPr lang="en-US" sz="6000" dirty="0">
                <a:latin typeface="Cambria Math" panose="02040503050406030204" pitchFamily="18" charset="0"/>
                <a:ea typeface="Cambria Math" panose="02040503050406030204" pitchFamily="18" charset="0"/>
              </a:rPr>
              <a:t>THANK  YOU!</a:t>
            </a:r>
            <a:endParaRPr lang="ru-RU" sz="6000" dirty="0">
              <a:latin typeface="Cambria Math" panose="02040503050406030204" pitchFamily="18" charset="0"/>
              <a:ea typeface="Cambria Math" panose="020405030504060302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Math" panose="02040503050406030204" pitchFamily="18" charset="0"/>
                <a:ea typeface="Cambria Math" panose="02040503050406030204" pitchFamily="18" charset="0"/>
              </a:rPr>
              <a:t>Communication</a:t>
            </a:r>
            <a:r>
              <a:rPr lang="en-US" dirty="0"/>
              <a:t>…</a:t>
            </a:r>
            <a:endParaRPr lang="ru-RU" dirty="0"/>
          </a:p>
        </p:txBody>
      </p:sp>
      <p:sp>
        <p:nvSpPr>
          <p:cNvPr id="5" name="Text Placeholder 4"/>
          <p:cNvSpPr>
            <a:spLocks noGrp="1"/>
          </p:cNvSpPr>
          <p:nvPr>
            <p:ph type="body" sz="quarter" idx="15"/>
          </p:nvPr>
        </p:nvSpPr>
        <p:spPr>
          <a:xfrm>
            <a:off x="770960" y="2418192"/>
            <a:ext cx="5908135" cy="1708223"/>
          </a:xfrm>
        </p:spPr>
        <p:txBody>
          <a:bodyPr>
            <a:noAutofit/>
          </a:bodyPr>
          <a:lstStyle/>
          <a:p>
            <a:r>
              <a:rPr lang="en-US" sz="1600" dirty="0">
                <a:latin typeface="Cambria Math" panose="02040503050406030204" pitchFamily="18" charset="0"/>
                <a:ea typeface="Cambria Math" panose="02040503050406030204" pitchFamily="18" charset="0"/>
              </a:rPr>
              <a:t>Communication is the process of transmitting information, ideas, thoughts, or feelings from one person or entity to another. It involves the exchange of messages using various methods such as spoken or written language, body language, gestures, symbols, and technology.</a:t>
            </a:r>
            <a:endParaRPr lang="en-US" sz="1600" dirty="0">
              <a:latin typeface="Cambria Math" panose="02040503050406030204" pitchFamily="18" charset="0"/>
              <a:ea typeface="Cambria Math" panose="02040503050406030204" pitchFamily="18" charset="0"/>
            </a:endParaRPr>
          </a:p>
          <a:p>
            <a:r>
              <a:rPr lang="en-US" sz="1600" dirty="0">
                <a:latin typeface="Cambria Math" panose="02040503050406030204" pitchFamily="18" charset="0"/>
                <a:ea typeface="Cambria Math" panose="02040503050406030204" pitchFamily="18" charset="0"/>
              </a:rPr>
              <a:t>Clear and effective communication is vital for building relationships, resolving conflicts, conveying information, and achieving common goals. </a:t>
            </a:r>
            <a:endParaRPr lang="ru-RU" sz="1600" dirty="0">
              <a:latin typeface="Cambria Math" panose="02040503050406030204" pitchFamily="18" charset="0"/>
              <a:ea typeface="Cambria Math" panose="02040503050406030204" pitchFamily="18" charset="0"/>
            </a:endParaRPr>
          </a:p>
        </p:txBody>
      </p:sp>
      <p:sp>
        <p:nvSpPr>
          <p:cNvPr id="4" name="Slide Number Placeholder 3"/>
          <p:cNvSpPr>
            <a:spLocks noGrp="1"/>
          </p:cNvSpPr>
          <p:nvPr>
            <p:ph type="sldNum" sz="quarter" idx="12"/>
          </p:nvPr>
        </p:nvSpPr>
        <p:spPr/>
        <p:txBody>
          <a:bodyPr/>
          <a:lstStyle/>
          <a:p>
            <a:fld id="{D495E168-DA5E-4888-8D8A-92B118324C14}" type="slidenum">
              <a:rPr lang="ru-RU" smtClean="0"/>
            </a:fld>
            <a:endParaRPr lang="ru-RU" dirty="0"/>
          </a:p>
        </p:txBody>
      </p:sp>
      <p:pic>
        <p:nvPicPr>
          <p:cNvPr id="11" name="Picture Placeholder 10" descr="Articles Junction: Meaning of Communication? Definition of Communication"/>
          <p:cNvPicPr>
            <a:picLocks noGrp="1" noChangeAspect="1" noChangeArrowheads="1"/>
          </p:cNvPicPr>
          <p:nvPr>
            <p:ph type="pic" sz="quarter" idx="18"/>
          </p:nvPr>
        </p:nvPicPr>
        <p:blipFill>
          <a:blip r:embed="rId1">
            <a:extLst>
              <a:ext uri="{28A0092B-C50C-407E-A947-70E740481C1C}">
                <a14:useLocalDpi xmlns:a14="http://schemas.microsoft.com/office/drawing/2010/main" val="0"/>
              </a:ext>
            </a:extLst>
          </a:blip>
          <a:srcRect l="1819" r="1819"/>
          <a:stretch>
            <a:fillRect/>
          </a:stretch>
        </p:blipFill>
        <p:spPr bwMode="auto">
          <a:xfrm>
            <a:off x="7060757" y="1709786"/>
            <a:ext cx="5005199" cy="34384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D495E168-DA5E-4888-8D8A-92B118324C14}" type="slidenum">
              <a:rPr lang="ru-RU" smtClean="0"/>
            </a:fld>
            <a:endParaRPr lang="ru-RU" dirty="0"/>
          </a:p>
        </p:txBody>
      </p:sp>
      <p:sp>
        <p:nvSpPr>
          <p:cNvPr id="4" name="Title 3"/>
          <p:cNvSpPr>
            <a:spLocks noGrp="1"/>
          </p:cNvSpPr>
          <p:nvPr>
            <p:ph type="title"/>
          </p:nvPr>
        </p:nvSpPr>
        <p:spPr>
          <a:xfrm>
            <a:off x="909761" y="782940"/>
            <a:ext cx="9050518" cy="945498"/>
          </a:xfrm>
        </p:spPr>
        <p:txBody>
          <a:bodyPr>
            <a:normAutofit/>
          </a:bodyPr>
          <a:lstStyle/>
          <a:p>
            <a:r>
              <a:rPr lang="en-US" sz="2400" dirty="0">
                <a:latin typeface="Cambria Math" panose="02040503050406030204" pitchFamily="18" charset="0"/>
                <a:ea typeface="Cambria Math" panose="02040503050406030204" pitchFamily="18" charset="0"/>
              </a:rPr>
              <a:t>Please guess what they are trying to say?</a:t>
            </a:r>
            <a:endParaRPr lang="ru-RU" sz="2400" dirty="0">
              <a:latin typeface="Cambria Math" panose="02040503050406030204" pitchFamily="18" charset="0"/>
              <a:ea typeface="Cambria Math" panose="02040503050406030204" pitchFamily="18" charset="0"/>
            </a:endParaRPr>
          </a:p>
        </p:txBody>
      </p:sp>
      <p:pic>
        <p:nvPicPr>
          <p:cNvPr id="14" name="Content Placeholder 13"/>
          <p:cNvPicPr>
            <a:picLocks noGrp="1" noChangeAspect="1"/>
          </p:cNvPicPr>
          <p:nvPr>
            <p:ph sz="half" idx="1"/>
          </p:nvPr>
        </p:nvPicPr>
        <p:blipFill>
          <a:blip r:embed="rId1"/>
          <a:stretch>
            <a:fillRect/>
          </a:stretch>
        </p:blipFill>
        <p:spPr>
          <a:xfrm>
            <a:off x="806394" y="1728438"/>
            <a:ext cx="2707544" cy="2673096"/>
          </a:xfrm>
        </p:spPr>
      </p:pic>
      <p:pic>
        <p:nvPicPr>
          <p:cNvPr id="16" name="Content Placeholder 15"/>
          <p:cNvPicPr>
            <a:picLocks noGrp="1" noChangeAspect="1"/>
          </p:cNvPicPr>
          <p:nvPr>
            <p:ph sz="half" idx="2"/>
          </p:nvPr>
        </p:nvPicPr>
        <p:blipFill>
          <a:blip r:embed="rId2"/>
          <a:stretch>
            <a:fillRect/>
          </a:stretch>
        </p:blipFill>
        <p:spPr>
          <a:xfrm>
            <a:off x="3789681" y="1728438"/>
            <a:ext cx="3048000" cy="2673096"/>
          </a:xfrm>
        </p:spPr>
      </p:pic>
      <p:pic>
        <p:nvPicPr>
          <p:cNvPr id="2052" name="Picture 4" descr="asian thai female nurse greeting hand gesture Stock Photo | Adobe 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366" y="1728438"/>
            <a:ext cx="3048001" cy="267309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Deaf &amp; Defiant: The Rise of India's Hearing-Impaired | by Avinash Gavai |  Ketto Blog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0824" y="4476583"/>
            <a:ext cx="3784822" cy="22581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dirty="0">
                <a:latin typeface="Cambria Math" panose="02040503050406030204" pitchFamily="18" charset="0"/>
                <a:ea typeface="Cambria Math" panose="02040503050406030204" pitchFamily="18" charset="0"/>
              </a:rPr>
              <a:t>Sign language…</a:t>
            </a:r>
            <a:endParaRPr lang="en-IN" sz="3600" dirty="0">
              <a:latin typeface="Cambria Math" panose="02040503050406030204" pitchFamily="18" charset="0"/>
              <a:ea typeface="Cambria Math" panose="02040503050406030204" pitchFamily="18" charset="0"/>
            </a:endParaRPr>
          </a:p>
        </p:txBody>
      </p:sp>
      <p:sp>
        <p:nvSpPr>
          <p:cNvPr id="5" name="Slide Number Placeholder 4"/>
          <p:cNvSpPr>
            <a:spLocks noGrp="1"/>
          </p:cNvSpPr>
          <p:nvPr>
            <p:ph type="sldNum" sz="quarter" idx="12"/>
          </p:nvPr>
        </p:nvSpPr>
        <p:spPr/>
        <p:txBody>
          <a:bodyPr/>
          <a:lstStyle/>
          <a:p>
            <a:fld id="{D495E168-DA5E-4888-8D8A-92B118324C14}" type="slidenum">
              <a:rPr lang="ru-RU" smtClean="0"/>
            </a:fld>
            <a:endParaRPr lang="ru-RU" dirty="0"/>
          </a:p>
        </p:txBody>
      </p:sp>
      <p:sp>
        <p:nvSpPr>
          <p:cNvPr id="6" name="Text Placeholder 5"/>
          <p:cNvSpPr>
            <a:spLocks noGrp="1"/>
          </p:cNvSpPr>
          <p:nvPr>
            <p:ph type="body" sz="quarter" idx="15"/>
          </p:nvPr>
        </p:nvSpPr>
        <p:spPr>
          <a:xfrm>
            <a:off x="812290" y="2574887"/>
            <a:ext cx="4976260" cy="2768389"/>
          </a:xfrm>
        </p:spPr>
        <p:txBody>
          <a:bodyPr>
            <a:normAutofit/>
          </a:bodyPr>
          <a:lstStyle/>
          <a:p>
            <a:r>
              <a:rPr lang="en-US" sz="1600" i="0" dirty="0">
                <a:effectLst/>
                <a:latin typeface="Cambria" panose="02040503050406030204" pitchFamily="18" charset="0"/>
                <a:ea typeface="Cambria" panose="02040503050406030204" pitchFamily="18" charset="0"/>
              </a:rPr>
              <a:t>Sign language is a manual communication used especially by people who cannot hear or speak, using the hands to make signs instead of spoken words.</a:t>
            </a:r>
            <a:endParaRPr lang="en-US" sz="1600" dirty="0">
              <a:solidFill>
                <a:srgbClr val="202124"/>
              </a:solidFill>
              <a:latin typeface="Arial" panose="020B0604020202020204" pitchFamily="34" charset="0"/>
              <a:ea typeface="Cambria" panose="02040503050406030204" pitchFamily="18" charset="0"/>
            </a:endParaRPr>
          </a:p>
          <a:p>
            <a:r>
              <a:rPr lang="en-US" sz="1600" i="0" dirty="0">
                <a:effectLst/>
                <a:latin typeface="Cambria Math" panose="02040503050406030204" pitchFamily="18" charset="0"/>
                <a:ea typeface="Cambria Math" panose="02040503050406030204" pitchFamily="18" charset="0"/>
              </a:rPr>
              <a:t> Sign language is not universal; people who are deaf from different countries speak different sign languages.</a:t>
            </a:r>
            <a:endParaRPr lang="en-US" sz="1600" i="0" dirty="0">
              <a:solidFill>
                <a:srgbClr val="4D5156"/>
              </a:solidFill>
              <a:effectLst/>
              <a:latin typeface="Cambria Math" panose="02040503050406030204" pitchFamily="18" charset="0"/>
              <a:ea typeface="Cambria Math" panose="02040503050406030204" pitchFamily="18" charset="0"/>
            </a:endParaRPr>
          </a:p>
          <a:p>
            <a:r>
              <a:rPr lang="en-US" sz="1600" dirty="0">
                <a:solidFill>
                  <a:srgbClr val="4D5156"/>
                </a:solidFill>
                <a:latin typeface="Cambria Math" panose="02040503050406030204" pitchFamily="18" charset="0"/>
                <a:ea typeface="Cambria Math" panose="02040503050406030204" pitchFamily="18" charset="0"/>
              </a:rPr>
              <a:t>It is not easily understand by the normal people.</a:t>
            </a:r>
            <a:endParaRPr lang="en-IN" sz="1600" dirty="0">
              <a:latin typeface="Cambria Math" panose="02040503050406030204" pitchFamily="18" charset="0"/>
              <a:ea typeface="Cambria Math" panose="02040503050406030204" pitchFamily="18" charset="0"/>
            </a:endParaRPr>
          </a:p>
          <a:p>
            <a:endParaRPr lang="en-IN" sz="1600" dirty="0"/>
          </a:p>
          <a:p>
            <a:endParaRPr lang="en-IN" sz="1600" dirty="0"/>
          </a:p>
        </p:txBody>
      </p:sp>
      <p:pic>
        <p:nvPicPr>
          <p:cNvPr id="14" name="Picture Placeholder 13" descr="Delhi HC Dismisses PIL To Include Sign Language in Schedule VIII of the  Constitution"/>
          <p:cNvPicPr>
            <a:picLocks noGrp="1" noChangeAspect="1" noChangeArrowheads="1"/>
          </p:cNvPicPr>
          <p:nvPr>
            <p:ph type="pic" sz="quarter" idx="18"/>
          </p:nvPr>
        </p:nvPicPr>
        <p:blipFill>
          <a:blip r:embed="rId1">
            <a:extLst>
              <a:ext uri="{28A0092B-C50C-407E-A947-70E740481C1C}">
                <a14:useLocalDpi xmlns:a14="http://schemas.microsoft.com/office/drawing/2010/main" val="0"/>
              </a:ext>
            </a:extLst>
          </a:blip>
          <a:srcRect t="5377" b="5377"/>
          <a:stretch>
            <a:fillRect/>
          </a:stretch>
        </p:blipFill>
        <p:spPr bwMode="auto">
          <a:xfrm>
            <a:off x="6608159" y="1623219"/>
            <a:ext cx="5344546" cy="3438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628816" y="2117670"/>
            <a:ext cx="5663016" cy="2899603"/>
          </a:xfrm>
        </p:spPr>
        <p:txBody>
          <a:bodyPr anchor="t"/>
          <a:lstStyle/>
          <a:p>
            <a:pPr>
              <a:buFont typeface="Wingdings" panose="05000000000000000000" pitchFamily="2" charset="2"/>
              <a:buChar char="Ø"/>
            </a:pPr>
            <a:r>
              <a:rPr lang="en-US" sz="1600" noProof="1">
                <a:solidFill>
                  <a:schemeClr val="tx1"/>
                </a:solidFill>
                <a:latin typeface="Cambria Math" panose="02040503050406030204" pitchFamily="18" charset="0"/>
                <a:ea typeface="Cambria Math" panose="02040503050406030204" pitchFamily="18" charset="0"/>
              </a:rPr>
              <a:t> Here communication plays major role</a:t>
            </a:r>
            <a:endParaRPr lang="en-US" sz="1600" noProof="1">
              <a:solidFill>
                <a:schemeClr val="tx1"/>
              </a:solidFill>
              <a:latin typeface="Cambria Math" panose="02040503050406030204" pitchFamily="18" charset="0"/>
              <a:ea typeface="Cambria Math" panose="02040503050406030204" pitchFamily="18" charset="0"/>
            </a:endParaRPr>
          </a:p>
          <a:p>
            <a:pPr marL="0" indent="0">
              <a:buNone/>
            </a:pPr>
            <a:r>
              <a:rPr lang="en-US" sz="1600" noProof="1">
                <a:solidFill>
                  <a:schemeClr val="tx1"/>
                </a:solidFill>
                <a:latin typeface="Cambria Math" panose="02040503050406030204" pitchFamily="18" charset="0"/>
                <a:ea typeface="Cambria Math" panose="02040503050406030204" pitchFamily="18" charset="0"/>
              </a:rPr>
              <a:t> to feel someone better and indulging them in an activity where         they may say themselves as independent person. By  this thought the project </a:t>
            </a:r>
            <a:r>
              <a:rPr lang="en-US" sz="1600" b="1" noProof="1">
                <a:solidFill>
                  <a:schemeClr val="tx1"/>
                </a:solidFill>
                <a:latin typeface="Cambria Math" panose="02040503050406030204" pitchFamily="18" charset="0"/>
                <a:ea typeface="Cambria Math" panose="02040503050406030204" pitchFamily="18" charset="0"/>
              </a:rPr>
              <a:t>“Smart Hand Gloves for Disable</a:t>
            </a:r>
            <a:endParaRPr lang="en-US" sz="1600" b="1" noProof="1">
              <a:solidFill>
                <a:schemeClr val="tx1"/>
              </a:solidFill>
              <a:latin typeface="Cambria Math" panose="02040503050406030204" pitchFamily="18" charset="0"/>
              <a:ea typeface="Cambria Math" panose="02040503050406030204" pitchFamily="18" charset="0"/>
            </a:endParaRPr>
          </a:p>
          <a:p>
            <a:pPr marL="0" indent="0">
              <a:buNone/>
            </a:pPr>
            <a:r>
              <a:rPr lang="en-US" sz="1600" b="1" noProof="1">
                <a:solidFill>
                  <a:schemeClr val="tx1"/>
                </a:solidFill>
                <a:latin typeface="Cambria Math" panose="02040503050406030204" pitchFamily="18" charset="0"/>
                <a:ea typeface="Cambria Math" panose="02040503050406030204" pitchFamily="18" charset="0"/>
              </a:rPr>
              <a:t>People” </a:t>
            </a:r>
            <a:r>
              <a:rPr lang="en-US" sz="1600" noProof="1">
                <a:solidFill>
                  <a:schemeClr val="tx1"/>
                </a:solidFill>
                <a:latin typeface="Cambria Math" panose="02040503050406030204" pitchFamily="18" charset="0"/>
                <a:ea typeface="Cambria Math" panose="02040503050406030204" pitchFamily="18" charset="0"/>
              </a:rPr>
              <a:t>is developed so that disable person can live his life as</a:t>
            </a:r>
            <a:endParaRPr lang="en-US" sz="1600" noProof="1">
              <a:solidFill>
                <a:schemeClr val="tx1"/>
              </a:solidFill>
              <a:latin typeface="Cambria Math" panose="02040503050406030204" pitchFamily="18" charset="0"/>
              <a:ea typeface="Cambria Math" panose="02040503050406030204" pitchFamily="18" charset="0"/>
            </a:endParaRPr>
          </a:p>
          <a:p>
            <a:pPr marL="0" indent="0">
              <a:buNone/>
            </a:pPr>
            <a:r>
              <a:rPr lang="en-US" sz="1600" noProof="1">
                <a:solidFill>
                  <a:schemeClr val="tx1"/>
                </a:solidFill>
                <a:latin typeface="Cambria Math" panose="02040503050406030204" pitchFamily="18" charset="0"/>
                <a:ea typeface="Cambria Math" panose="02040503050406030204" pitchFamily="18" charset="0"/>
              </a:rPr>
              <a:t>he wants.</a:t>
            </a:r>
            <a:endParaRPr lang="en-US" sz="1600" noProof="1">
              <a:solidFill>
                <a:schemeClr val="tx1"/>
              </a:solidFill>
              <a:latin typeface="Cambria Math" panose="02040503050406030204" pitchFamily="18" charset="0"/>
              <a:ea typeface="Cambria Math" panose="02040503050406030204" pitchFamily="18" charset="0"/>
            </a:endParaRPr>
          </a:p>
          <a:p>
            <a:pPr marL="285750" indent="-285750" algn="just">
              <a:buFont typeface="Wingdings" panose="05000000000000000000" pitchFamily="2" charset="2"/>
              <a:buChar char="Ø"/>
            </a:pPr>
            <a:r>
              <a:rPr lang="en-US" sz="1600" dirty="0">
                <a:solidFill>
                  <a:schemeClr val="tx1"/>
                </a:solidFill>
                <a:latin typeface="Cambria Math" panose="02040503050406030204" pitchFamily="18" charset="0"/>
                <a:ea typeface="Cambria Math" panose="02040503050406030204" pitchFamily="18" charset="0"/>
              </a:rPr>
              <a:t>The smart gloves provide the more reliable, efficient, easy to use and light weight solution to user.</a:t>
            </a:r>
            <a:endParaRPr lang="en-US" sz="1600" noProof="1">
              <a:solidFill>
                <a:schemeClr val="tx1"/>
              </a:solidFill>
              <a:latin typeface="Cambria Math" panose="02040503050406030204" pitchFamily="18" charset="0"/>
              <a:ea typeface="Cambria Math" panose="02040503050406030204" pitchFamily="18" charset="0"/>
            </a:endParaRPr>
          </a:p>
          <a:p>
            <a:endParaRPr lang="ru-RU" dirty="0"/>
          </a:p>
        </p:txBody>
      </p:sp>
      <p:sp>
        <p:nvSpPr>
          <p:cNvPr id="3" name="Slide Number Placeholder 2"/>
          <p:cNvSpPr>
            <a:spLocks noGrp="1"/>
          </p:cNvSpPr>
          <p:nvPr>
            <p:ph type="sldNum" sz="quarter" idx="12"/>
          </p:nvPr>
        </p:nvSpPr>
        <p:spPr/>
        <p:txBody>
          <a:bodyPr/>
          <a:lstStyle/>
          <a:p>
            <a:fld id="{D495E168-DA5E-4888-8D8A-92B118324C14}" type="slidenum">
              <a:rPr lang="ru-RU" smtClean="0"/>
            </a:fld>
            <a:endParaRPr lang="ru-RU" dirty="0"/>
          </a:p>
        </p:txBody>
      </p:sp>
      <p:sp>
        <p:nvSpPr>
          <p:cNvPr id="4" name="Title 3"/>
          <p:cNvSpPr>
            <a:spLocks noGrp="1"/>
          </p:cNvSpPr>
          <p:nvPr>
            <p:ph type="title"/>
          </p:nvPr>
        </p:nvSpPr>
        <p:spPr>
          <a:xfrm>
            <a:off x="901811" y="619567"/>
            <a:ext cx="9050518" cy="945498"/>
          </a:xfrm>
        </p:spPr>
        <p:txBody>
          <a:bodyPr>
            <a:normAutofit/>
          </a:bodyPr>
          <a:lstStyle/>
          <a:p>
            <a:r>
              <a:rPr lang="en-US" sz="4400" i="1" dirty="0">
                <a:latin typeface="Cambria Math" panose="02040503050406030204" pitchFamily="18" charset="0"/>
                <a:ea typeface="Cambria Math" panose="02040503050406030204" pitchFamily="18" charset="0"/>
              </a:rPr>
              <a:t>Smart Gloves for Deaf and Dumb</a:t>
            </a:r>
            <a:endParaRPr lang="en-IN" sz="4400" i="1" dirty="0">
              <a:latin typeface="Cambria Math" panose="02040503050406030204" pitchFamily="18" charset="0"/>
              <a:ea typeface="Cambria Math" panose="02040503050406030204" pitchFamily="18" charset="0"/>
            </a:endParaRPr>
          </a:p>
        </p:txBody>
      </p:sp>
      <p:pic>
        <p:nvPicPr>
          <p:cNvPr id="9" name="Picture 8" descr="Sign Aloud – Le Comptoir des Solution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39339" y="1733384"/>
            <a:ext cx="4516642" cy="40436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050828" y="2076558"/>
            <a:ext cx="8276052" cy="365125"/>
          </a:xfrm>
        </p:spPr>
        <p:txBody>
          <a:bodyPr/>
          <a:lstStyle/>
          <a:p>
            <a:r>
              <a:rPr lang="en-US" sz="1800" dirty="0">
                <a:solidFill>
                  <a:schemeClr val="tx1"/>
                </a:solidFill>
                <a:latin typeface="Cambria Math" panose="02040503050406030204" pitchFamily="18" charset="0"/>
                <a:ea typeface="Cambria Math" panose="02040503050406030204" pitchFamily="18" charset="0"/>
              </a:rPr>
              <a:t>             The </a:t>
            </a:r>
            <a:r>
              <a:rPr lang="en-US" sz="1800" b="1" dirty="0">
                <a:solidFill>
                  <a:schemeClr val="tx1"/>
                </a:solidFill>
                <a:latin typeface="Cambria Math" panose="02040503050406030204" pitchFamily="18" charset="0"/>
                <a:ea typeface="Cambria Math" panose="02040503050406030204" pitchFamily="18" charset="0"/>
              </a:rPr>
              <a:t>Internet of Things </a:t>
            </a:r>
            <a:r>
              <a:rPr lang="en-US" sz="1800" dirty="0">
                <a:solidFill>
                  <a:schemeClr val="tx1"/>
                </a:solidFill>
                <a:latin typeface="Cambria Math" panose="02040503050406030204" pitchFamily="18" charset="0"/>
                <a:ea typeface="Cambria Math" panose="02040503050406030204" pitchFamily="18" charset="0"/>
              </a:rPr>
              <a:t>(IOT) is the network of physical objects or things embedded with electronics , software, sensors and network connectivity which enables these objects to collect and exchange data.</a:t>
            </a:r>
            <a:endParaRPr lang="ru-RU" sz="1800" dirty="0">
              <a:solidFill>
                <a:schemeClr val="tx1"/>
              </a:solidFill>
              <a:latin typeface="Cambria Math" panose="02040503050406030204" pitchFamily="18" charset="0"/>
              <a:ea typeface="Cambria Math" panose="02040503050406030204" pitchFamily="18" charset="0"/>
            </a:endParaRPr>
          </a:p>
        </p:txBody>
      </p:sp>
      <p:sp>
        <p:nvSpPr>
          <p:cNvPr id="3" name="Slide Number Placeholder 2"/>
          <p:cNvSpPr>
            <a:spLocks noGrp="1"/>
          </p:cNvSpPr>
          <p:nvPr>
            <p:ph type="sldNum" sz="quarter" idx="12"/>
          </p:nvPr>
        </p:nvSpPr>
        <p:spPr/>
        <p:txBody>
          <a:bodyPr/>
          <a:lstStyle/>
          <a:p>
            <a:fld id="{D495E168-DA5E-4888-8D8A-92B118324C14}" type="slidenum">
              <a:rPr lang="ru-RU" smtClean="0"/>
            </a:fld>
            <a:endParaRPr lang="ru-RU" dirty="0"/>
          </a:p>
        </p:txBody>
      </p:sp>
      <p:sp>
        <p:nvSpPr>
          <p:cNvPr id="4" name="Title 3"/>
          <p:cNvSpPr>
            <a:spLocks noGrp="1"/>
          </p:cNvSpPr>
          <p:nvPr>
            <p:ph type="title"/>
          </p:nvPr>
        </p:nvSpPr>
        <p:spPr>
          <a:xfrm>
            <a:off x="885908" y="695106"/>
            <a:ext cx="9050518" cy="945498"/>
          </a:xfrm>
        </p:spPr>
        <p:txBody>
          <a:bodyPr>
            <a:normAutofit/>
          </a:bodyPr>
          <a:lstStyle/>
          <a:p>
            <a:r>
              <a:rPr lang="en-US" sz="3600" dirty="0">
                <a:latin typeface="Cambria Math" panose="02040503050406030204" pitchFamily="18" charset="0"/>
                <a:ea typeface="Cambria Math" panose="02040503050406030204" pitchFamily="18" charset="0"/>
              </a:rPr>
              <a:t>What is an </a:t>
            </a:r>
            <a:r>
              <a:rPr lang="en-US" sz="3600" dirty="0" err="1">
                <a:latin typeface="Cambria Math" panose="02040503050406030204" pitchFamily="18" charset="0"/>
                <a:ea typeface="Cambria Math" panose="02040503050406030204" pitchFamily="18" charset="0"/>
              </a:rPr>
              <a:t>iot</a:t>
            </a:r>
            <a:r>
              <a:rPr lang="en-US" sz="3600" dirty="0">
                <a:latin typeface="Cambria Math" panose="02040503050406030204" pitchFamily="18" charset="0"/>
                <a:ea typeface="Cambria Math" panose="02040503050406030204" pitchFamily="18" charset="0"/>
              </a:rPr>
              <a:t>?</a:t>
            </a:r>
            <a:endParaRPr lang="en-IN" sz="3600" dirty="0">
              <a:latin typeface="Cambria Math" panose="02040503050406030204" pitchFamily="18" charset="0"/>
              <a:ea typeface="Cambria Math" panose="02040503050406030204" pitchFamily="18" charset="0"/>
            </a:endParaRPr>
          </a:p>
        </p:txBody>
      </p:sp>
      <p:pic>
        <p:nvPicPr>
          <p:cNvPr id="5" name="Picture 4"/>
          <p:cNvPicPr>
            <a:picLocks noChangeAspect="1"/>
          </p:cNvPicPr>
          <p:nvPr/>
        </p:nvPicPr>
        <p:blipFill>
          <a:blip r:embed="rId1"/>
          <a:stretch>
            <a:fillRect/>
          </a:stretch>
        </p:blipFill>
        <p:spPr>
          <a:xfrm>
            <a:off x="2097378" y="2857127"/>
            <a:ext cx="6502400" cy="34897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90933" y="1411192"/>
            <a:ext cx="4503295" cy="782638"/>
          </a:xfrm>
        </p:spPr>
        <p:txBody>
          <a:bodyPr>
            <a:normAutofit/>
          </a:bodyPr>
          <a:lstStyle/>
          <a:p>
            <a:r>
              <a:rPr lang="en-US" sz="3600" dirty="0">
                <a:latin typeface="Cambria Math" panose="02040503050406030204" pitchFamily="18" charset="0"/>
                <a:ea typeface="Cambria Math" panose="02040503050406030204" pitchFamily="18" charset="0"/>
              </a:rPr>
              <a:t>Outline…</a:t>
            </a:r>
            <a:endParaRPr lang="en-IN" sz="3600" dirty="0">
              <a:latin typeface="Cambria Math" panose="02040503050406030204" pitchFamily="18" charset="0"/>
              <a:ea typeface="Cambria Math" panose="02040503050406030204" pitchFamily="18" charset="0"/>
            </a:endParaRPr>
          </a:p>
        </p:txBody>
      </p:sp>
      <p:sp>
        <p:nvSpPr>
          <p:cNvPr id="5" name="Slide Number Placeholder 4"/>
          <p:cNvSpPr>
            <a:spLocks noGrp="1"/>
          </p:cNvSpPr>
          <p:nvPr>
            <p:ph type="sldNum" sz="quarter" idx="12"/>
          </p:nvPr>
        </p:nvSpPr>
        <p:spPr/>
        <p:txBody>
          <a:bodyPr/>
          <a:lstStyle/>
          <a:p>
            <a:fld id="{D495E168-DA5E-4888-8D8A-92B118324C14}" type="slidenum">
              <a:rPr lang="ru-RU" smtClean="0"/>
            </a:fld>
            <a:endParaRPr lang="ru-RU" dirty="0"/>
          </a:p>
        </p:txBody>
      </p:sp>
      <p:sp>
        <p:nvSpPr>
          <p:cNvPr id="6" name="Text Placeholder 5"/>
          <p:cNvSpPr>
            <a:spLocks noGrp="1"/>
          </p:cNvSpPr>
          <p:nvPr>
            <p:ph type="body" sz="quarter" idx="15"/>
          </p:nvPr>
        </p:nvSpPr>
        <p:spPr>
          <a:xfrm>
            <a:off x="846041" y="2481803"/>
            <a:ext cx="4548187" cy="2320785"/>
          </a:xfrm>
        </p:spPr>
        <p:txBody>
          <a:bodyPr>
            <a:normAutofit/>
          </a:bodyPr>
          <a:lstStyle/>
          <a:p>
            <a:r>
              <a:rPr lang="en-US" sz="1600" i="1" dirty="0">
                <a:solidFill>
                  <a:schemeClr val="tx1"/>
                </a:solidFill>
                <a:latin typeface="Cambria Math" panose="02040503050406030204" pitchFamily="18" charset="0"/>
                <a:ea typeface="Cambria Math" panose="02040503050406030204" pitchFamily="18" charset="0"/>
              </a:rPr>
              <a:t>Problem statement and motivation</a:t>
            </a:r>
            <a:endParaRPr lang="en-US" sz="1600" i="1" dirty="0">
              <a:solidFill>
                <a:schemeClr val="tx1"/>
              </a:solidFill>
              <a:latin typeface="Cambria Math" panose="02040503050406030204" pitchFamily="18" charset="0"/>
              <a:ea typeface="Cambria Math" panose="02040503050406030204" pitchFamily="18" charset="0"/>
            </a:endParaRPr>
          </a:p>
          <a:p>
            <a:r>
              <a:rPr lang="en-US" sz="1600" i="1" dirty="0">
                <a:solidFill>
                  <a:schemeClr val="tx1"/>
                </a:solidFill>
                <a:latin typeface="Cambria Math" panose="02040503050406030204" pitchFamily="18" charset="0"/>
                <a:ea typeface="Cambria Math" panose="02040503050406030204" pitchFamily="18" charset="0"/>
              </a:rPr>
              <a:t>Block diagram</a:t>
            </a:r>
            <a:endParaRPr lang="en-US" sz="1600" i="1" dirty="0">
              <a:solidFill>
                <a:schemeClr val="tx1"/>
              </a:solidFill>
              <a:latin typeface="Cambria Math" panose="02040503050406030204" pitchFamily="18" charset="0"/>
              <a:ea typeface="Cambria Math" panose="02040503050406030204" pitchFamily="18" charset="0"/>
            </a:endParaRPr>
          </a:p>
          <a:p>
            <a:r>
              <a:rPr lang="en-US" sz="1600" i="1" dirty="0">
                <a:solidFill>
                  <a:schemeClr val="tx1"/>
                </a:solidFill>
                <a:latin typeface="Cambria Math" panose="02040503050406030204" pitchFamily="18" charset="0"/>
                <a:ea typeface="Cambria Math" panose="02040503050406030204" pitchFamily="18" charset="0"/>
              </a:rPr>
              <a:t>Requirements</a:t>
            </a:r>
            <a:endParaRPr lang="en-US" sz="1600" i="1" dirty="0">
              <a:solidFill>
                <a:schemeClr val="tx1"/>
              </a:solidFill>
              <a:latin typeface="Cambria Math" panose="02040503050406030204" pitchFamily="18" charset="0"/>
              <a:ea typeface="Cambria Math" panose="02040503050406030204" pitchFamily="18" charset="0"/>
            </a:endParaRPr>
          </a:p>
          <a:p>
            <a:r>
              <a:rPr lang="en-US" sz="1600" i="1" dirty="0">
                <a:solidFill>
                  <a:schemeClr val="tx1"/>
                </a:solidFill>
                <a:latin typeface="Cambria Math" panose="02040503050406030204" pitchFamily="18" charset="0"/>
                <a:ea typeface="Cambria Math" panose="02040503050406030204" pitchFamily="18" charset="0"/>
              </a:rPr>
              <a:t>Working</a:t>
            </a:r>
            <a:endParaRPr lang="en-US" sz="1600" i="1" dirty="0">
              <a:solidFill>
                <a:schemeClr val="tx1"/>
              </a:solidFill>
              <a:latin typeface="Cambria Math" panose="02040503050406030204" pitchFamily="18" charset="0"/>
              <a:ea typeface="Cambria Math" panose="02040503050406030204" pitchFamily="18" charset="0"/>
            </a:endParaRPr>
          </a:p>
          <a:p>
            <a:r>
              <a:rPr lang="en-US" sz="1600" i="1" dirty="0">
                <a:solidFill>
                  <a:schemeClr val="tx1"/>
                </a:solidFill>
                <a:latin typeface="Cambria Math" panose="02040503050406030204" pitchFamily="18" charset="0"/>
                <a:ea typeface="Cambria Math" panose="02040503050406030204" pitchFamily="18" charset="0"/>
              </a:rPr>
              <a:t>Conclusion </a:t>
            </a:r>
            <a:endParaRPr lang="en-US" sz="1600" i="1" dirty="0">
              <a:solidFill>
                <a:schemeClr val="tx1"/>
              </a:solidFill>
              <a:latin typeface="Cambria Math" panose="02040503050406030204" pitchFamily="18" charset="0"/>
              <a:ea typeface="Cambria Math" panose="02040503050406030204" pitchFamily="18" charset="0"/>
            </a:endParaRPr>
          </a:p>
          <a:p>
            <a:r>
              <a:rPr lang="en-US" sz="1600" i="1" dirty="0">
                <a:solidFill>
                  <a:schemeClr val="tx1"/>
                </a:solidFill>
                <a:latin typeface="Cambria Math" panose="02040503050406030204" pitchFamily="18" charset="0"/>
                <a:ea typeface="Cambria Math" panose="02040503050406030204" pitchFamily="18" charset="0"/>
              </a:rPr>
              <a:t>Future work</a:t>
            </a:r>
            <a:endParaRPr lang="en-US" sz="1600" i="1" dirty="0">
              <a:solidFill>
                <a:schemeClr val="tx1"/>
              </a:solidFill>
              <a:latin typeface="Cambria Math" panose="02040503050406030204" pitchFamily="18" charset="0"/>
              <a:ea typeface="Cambria Math" panose="02040503050406030204" pitchFamily="18" charset="0"/>
            </a:endParaRPr>
          </a:p>
          <a:p>
            <a:endParaRPr lang="en-IN" sz="1600" i="1" dirty="0">
              <a:latin typeface="Cambria Math" panose="02040503050406030204" pitchFamily="18" charset="0"/>
              <a:ea typeface="Cambria Math" panose="02040503050406030204" pitchFamily="18" charset="0"/>
            </a:endParaRPr>
          </a:p>
        </p:txBody>
      </p:sp>
      <p:pic>
        <p:nvPicPr>
          <p:cNvPr id="12" name="Picture Placeholder 11" descr="Deaf and dumb Free Stock Photos, Images, and Pictures of Deaf and dumb"/>
          <p:cNvPicPr>
            <a:picLocks noGrp="1" noChangeAspect="1" noChangeArrowheads="1"/>
          </p:cNvPicPr>
          <p:nvPr>
            <p:ph type="pic" sz="quarter" idx="18"/>
          </p:nvPr>
        </p:nvPicPr>
        <p:blipFill>
          <a:blip r:embed="rId1">
            <a:extLst>
              <a:ext uri="{28A0092B-C50C-407E-A947-70E740481C1C}">
                <a14:useLocalDpi xmlns:a14="http://schemas.microsoft.com/office/drawing/2010/main" val="0"/>
              </a:ext>
            </a:extLst>
          </a:blip>
          <a:srcRect t="9905" b="9905"/>
          <a:stretch>
            <a:fillRect/>
          </a:stretch>
        </p:blipFill>
        <p:spPr bwMode="auto">
          <a:xfrm>
            <a:off x="5557424" y="1709737"/>
            <a:ext cx="6421437" cy="3438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95E168-DA5E-4888-8D8A-92B118324C14}" type="slidenum">
              <a:rPr lang="ru-RU" smtClean="0"/>
            </a:fld>
            <a:endParaRPr lang="ru-RU" dirty="0"/>
          </a:p>
        </p:txBody>
      </p:sp>
      <p:sp>
        <p:nvSpPr>
          <p:cNvPr id="3" name="Title 2"/>
          <p:cNvSpPr>
            <a:spLocks noGrp="1"/>
          </p:cNvSpPr>
          <p:nvPr>
            <p:ph type="title"/>
          </p:nvPr>
        </p:nvSpPr>
        <p:spPr>
          <a:xfrm>
            <a:off x="839788" y="1407381"/>
            <a:ext cx="3932237" cy="492548"/>
          </a:xfrm>
        </p:spPr>
        <p:txBody>
          <a:bodyPr>
            <a:normAutofit fontScale="90000"/>
          </a:bodyPr>
          <a:lstStyle/>
          <a:p>
            <a:r>
              <a:rPr lang="en-US" sz="3200" dirty="0">
                <a:latin typeface="Cambria Math" panose="02040503050406030204" pitchFamily="18" charset="0"/>
                <a:ea typeface="Cambria Math" panose="02040503050406030204" pitchFamily="18" charset="0"/>
              </a:rPr>
              <a:t>Problem statement… </a:t>
            </a:r>
            <a:endParaRPr lang="en-IN" sz="3200" dirty="0">
              <a:latin typeface="Cambria Math" panose="02040503050406030204" pitchFamily="18" charset="0"/>
              <a:ea typeface="Cambria Math" panose="02040503050406030204" pitchFamily="18" charset="0"/>
            </a:endParaRPr>
          </a:p>
        </p:txBody>
      </p:sp>
      <p:sp>
        <p:nvSpPr>
          <p:cNvPr id="6" name="Text Placeholder 5"/>
          <p:cNvSpPr>
            <a:spLocks noGrp="1"/>
          </p:cNvSpPr>
          <p:nvPr>
            <p:ph type="body" sz="half" idx="2"/>
          </p:nvPr>
        </p:nvSpPr>
        <p:spPr>
          <a:xfrm>
            <a:off x="839788" y="2356700"/>
            <a:ext cx="4606855" cy="3512287"/>
          </a:xfrm>
        </p:spPr>
        <p:txBody>
          <a:bodyPr/>
          <a:lstStyle/>
          <a:p>
            <a:pPr marL="285750" indent="-285750">
              <a:buFont typeface="Arial" panose="020B0604020202020204" pitchFamily="34" charset="0"/>
              <a:buChar char="•"/>
            </a:pPr>
            <a:r>
              <a:rPr lang="en-US" sz="1400" dirty="0">
                <a:solidFill>
                  <a:schemeClr val="tx1"/>
                </a:solidFill>
                <a:latin typeface="Cambria" panose="02040503050406030204" pitchFamily="18" charset="0"/>
                <a:ea typeface="Cambria" panose="02040503050406030204" pitchFamily="18" charset="0"/>
              </a:rPr>
              <a:t>The special persons face </a:t>
            </a:r>
            <a:r>
              <a:rPr lang="en-US" sz="1400" b="0" i="0" dirty="0">
                <a:solidFill>
                  <a:schemeClr val="tx1"/>
                </a:solidFill>
                <a:effectLst/>
                <a:latin typeface="Cambria" panose="02040503050406030204" pitchFamily="18" charset="0"/>
                <a:ea typeface="Cambria" panose="02040503050406030204" pitchFamily="18" charset="0"/>
              </a:rPr>
              <a:t> difficulty in communication with normal person. Because of this, a person who lacks in hearing and speaking ability is not able to stand in race with normal person</a:t>
            </a:r>
            <a:r>
              <a:rPr lang="en-US" b="0" i="0" dirty="0">
                <a:solidFill>
                  <a:schemeClr val="tx1"/>
                </a:solidFill>
                <a:effectLst/>
                <a:latin typeface="Google Sans"/>
              </a:rPr>
              <a:t>.</a:t>
            </a:r>
            <a:endParaRPr lang="en-US" b="0" i="0" dirty="0">
              <a:solidFill>
                <a:schemeClr val="tx1"/>
              </a:solidFill>
              <a:effectLst/>
              <a:latin typeface="Google Sans"/>
            </a:endParaRPr>
          </a:p>
          <a:p>
            <a:pPr marL="0" indent="0">
              <a:buNone/>
            </a:pPr>
            <a:endParaRPr lang="en-IN" dirty="0">
              <a:solidFill>
                <a:schemeClr val="tx1"/>
              </a:solidFill>
            </a:endParaRPr>
          </a:p>
        </p:txBody>
      </p:sp>
      <p:sp>
        <p:nvSpPr>
          <p:cNvPr id="7" name="Text Placeholder 6"/>
          <p:cNvSpPr>
            <a:spLocks noGrp="1"/>
          </p:cNvSpPr>
          <p:nvPr>
            <p:ph type="body" sz="quarter" idx="4294967295"/>
          </p:nvPr>
        </p:nvSpPr>
        <p:spPr>
          <a:xfrm>
            <a:off x="839788" y="3487952"/>
            <a:ext cx="4940810" cy="1749425"/>
          </a:xfrm>
        </p:spPr>
        <p:txBody>
          <a:bodyPr>
            <a:normAutofit/>
          </a:bodyPr>
          <a:lstStyle/>
          <a:p>
            <a:pPr marL="0" indent="0">
              <a:buNone/>
            </a:pPr>
            <a:r>
              <a:rPr lang="en-US" sz="2800" b="1" dirty="0">
                <a:solidFill>
                  <a:schemeClr val="accent3">
                    <a:lumMod val="75000"/>
                  </a:schemeClr>
                </a:solidFill>
                <a:latin typeface="Cambria Math" panose="02040503050406030204" pitchFamily="18" charset="0"/>
                <a:ea typeface="Cambria Math" panose="02040503050406030204" pitchFamily="18" charset="0"/>
              </a:rPr>
              <a:t>Motivation</a:t>
            </a:r>
            <a:r>
              <a:rPr lang="en-US" sz="2800" dirty="0">
                <a:solidFill>
                  <a:schemeClr val="accent3">
                    <a:lumMod val="75000"/>
                  </a:schemeClr>
                </a:solidFill>
                <a:latin typeface="Cambria Math" panose="02040503050406030204" pitchFamily="18" charset="0"/>
                <a:ea typeface="Cambria Math" panose="02040503050406030204" pitchFamily="18" charset="0"/>
              </a:rPr>
              <a:t>....</a:t>
            </a:r>
            <a:endParaRPr lang="en-US" sz="2800" dirty="0">
              <a:solidFill>
                <a:schemeClr val="accent3">
                  <a:lumMod val="75000"/>
                </a:schemeClr>
              </a:solidFill>
              <a:latin typeface="Cambria Math" panose="02040503050406030204" pitchFamily="18" charset="0"/>
              <a:ea typeface="Cambria Math" panose="02040503050406030204" pitchFamily="18" charset="0"/>
            </a:endParaRPr>
          </a:p>
          <a:p>
            <a:r>
              <a:rPr lang="en-US" sz="1400" dirty="0">
                <a:solidFill>
                  <a:schemeClr val="tx1"/>
                </a:solidFill>
                <a:latin typeface="Cambria Math" panose="02040503050406030204" pitchFamily="18" charset="0"/>
                <a:ea typeface="Cambria Math" panose="02040503050406030204" pitchFamily="18" charset="0"/>
              </a:rPr>
              <a:t>The main motivation of the project is to reduce communication barrier between normal people and special person who are not able to make a normal conversation be it a disabled one or deaf and dumb.</a:t>
            </a:r>
            <a:endParaRPr lang="en-US" sz="1400" dirty="0">
              <a:solidFill>
                <a:schemeClr val="tx1"/>
              </a:solidFill>
              <a:latin typeface="Cambria Math" panose="02040503050406030204" pitchFamily="18" charset="0"/>
              <a:ea typeface="Cambria Math" panose="02040503050406030204" pitchFamily="18" charset="0"/>
            </a:endParaRPr>
          </a:p>
        </p:txBody>
      </p:sp>
      <p:pic>
        <p:nvPicPr>
          <p:cNvPr id="3074" name="Picture 2" descr="Indian Sign Language For Deaf And Dumb"/>
          <p:cNvPicPr>
            <a:picLocks noGrp="1" noChangeAspect="1" noChangeArrowheads="1"/>
          </p:cNvPicPr>
          <p:nvPr>
            <p:ph type="pic" idx="1"/>
          </p:nvPr>
        </p:nvPicPr>
        <p:blipFill>
          <a:blip r:embed="rId1">
            <a:extLst>
              <a:ext uri="{28A0092B-C50C-407E-A947-70E740481C1C}">
                <a14:useLocalDpi xmlns:a14="http://schemas.microsoft.com/office/drawing/2010/main" val="0"/>
              </a:ext>
            </a:extLst>
          </a:blip>
          <a:srcRect l="10210" r="10210"/>
          <a:stretch>
            <a:fillRect/>
          </a:stretch>
        </p:blipFill>
        <p:spPr bwMode="auto">
          <a:xfrm>
            <a:off x="6337190" y="1017767"/>
            <a:ext cx="5589767" cy="40495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95E168-DA5E-4888-8D8A-92B118324C14}" type="slidenum">
              <a:rPr lang="ru-RU" smtClean="0"/>
            </a:fld>
            <a:endParaRPr lang="ru-RU" dirty="0"/>
          </a:p>
        </p:txBody>
      </p:sp>
      <p:sp>
        <p:nvSpPr>
          <p:cNvPr id="5" name="Title 4"/>
          <p:cNvSpPr>
            <a:spLocks noGrp="1"/>
          </p:cNvSpPr>
          <p:nvPr>
            <p:ph type="title"/>
          </p:nvPr>
        </p:nvSpPr>
        <p:spPr/>
        <p:txBody>
          <a:bodyPr/>
          <a:lstStyle/>
          <a:p>
            <a:r>
              <a:rPr lang="en-US" dirty="0">
                <a:latin typeface="Cambria Math" panose="02040503050406030204" pitchFamily="18" charset="0"/>
                <a:ea typeface="Cambria Math" panose="02040503050406030204" pitchFamily="18" charset="0"/>
              </a:rPr>
              <a:t>Block diagram…</a:t>
            </a:r>
            <a:endParaRPr lang="en-IN" dirty="0">
              <a:latin typeface="Cambria Math" panose="02040503050406030204" pitchFamily="18" charset="0"/>
              <a:ea typeface="Cambria Math" panose="02040503050406030204" pitchFamily="18" charset="0"/>
            </a:endParaRPr>
          </a:p>
        </p:txBody>
      </p:sp>
      <p:pic>
        <p:nvPicPr>
          <p:cNvPr id="13" name="Picture 12">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6942" y="690444"/>
            <a:ext cx="5942192" cy="150495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lock Diagram of the Sensor Glove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801" y="2210899"/>
            <a:ext cx="6967289" cy="45715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_ i p _ U n i f i e d C o m p l i a n c e P o l i c y U I A c t i o n   x m l n s = " h t t p : / / s c h e m a s . m i c r o s o f t . c o m / s h a r e p o i n t / v 3 "   x s i : n i l = " t r u e " / > < _ i p _ U n i f i e d C o m p l i a n c e P o l i c y P r o p e r t i e s   x m l n s = " h t t p : / / s c h e m a s . m i c r o s o f t . c o m / s h a r e p o i n t / v 3 "   x s i : n i l = " t r u e " / > < / d o c u m e n t M a n a g e m e n t > < / p : p r o p e r t i e s > 
</file>

<file path=customXml/item2.xml>��< ? x m l   v e r s i o n = " 1 . 0 " ? > < c t : c o n t e n t T y p e S c h e m a   c t : _ = " "   m a : _ = " "   m a : c o n t e n t T y p e N a m e = " D o c u m e n t "   m a : c o n t e n t T y p e I D = " 0 x 0 1 0 1 0 0 D E E A 2 5 C C 0 A 0 A C 2 4 1 9 9 C D C 4 6 C 2 5 B 8 B 0 B C "   m a : c o n t e n t T y p e V e r s i o n = " 1 0 "   m a : c o n t e n t T y p e D e s c r i p t i o n = " C r e a t e   a   n e w   d o c u m e n t . "   m a : c o n t e n t T y p e S c o p e = " "   m a : v e r s i o n I D = " e 3 b 4 7 8 5 6 d 4 c f 3 5 5 c 0 d a c b 3 9 e 1 0 8 4 d 1 4 f "   x m l n s : c t = " h t t p : / / s c h e m a s . m i c r o s o f t . c o m / o f f i c e / 2 0 0 6 / m e t a d a t a / c o n t e n t T y p e "   x m l n s : m a = " h t t p : / / s c h e m a s . m i c r o s o f t . c o m / o f f i c e / 2 0 0 6 / m e t a d a t a / p r o p e r t i e s / m e t a A t t r i b u t e s " >  
 < x s d : s c h e m a   t a r g e t N a m e s p a c e = " h t t p : / / s c h e m a s . m i c r o s o f t . c o m / o f f i c e / 2 0 0 6 / m e t a d a t a / p r o p e r t i e s "   m a : r o o t = " t r u e "   m a : f i e l d s I D = " a 8 4 5 a 6 1 5 2 6 5 f d b 1 f 7 b 1 2 c c 6 5 a c 2 0 e c b d "   n s 1 : _ = " "   n s 2 : _ = " "   n s 3 : _ = " "   x m l n s : x s d = " h t t p : / / w w w . w 3 . o r g / 2 0 0 1 / X M L S c h e m a "   x m l n s : x s = " h t t p : / / w w w . w 3 . o r g / 2 0 0 1 / X M L S c h e m a "   x m l n s : p = " h t t p : / / s c h e m a s . m i c r o s o f t . c o m / o f f i c e / 2 0 0 6 / m e t a d a t a / p r o p e r t i e s "   x m l n s : n s 1 = " h t t p : / / s c h e m a s . m i c r o s o f t . c o m / s h a r e p o i n t / v 3 "   x m l n s : n s 2 = " 6 d c 4 b c d 6 - 4 9 d b - 4 c 0 7 - 9 0 6 0 - 8 a c f c 6 7 c e f 9 f "   x m l n s : n s 3 = " f b 0 8 7 9 a f - 3 e b a - 4 1 7 a - a 5 5 a - f f e 6 d c d 6 c a 7 7 " >  
 < x s d : i m p o r t   n a m e s p a c e = " h t t p : / / s c h e m a s . m i c r o s o f t . c o m / s h a r e p o i n t / v 3 " / >  
 < x s d : i m p o r t   n a m e s p a c e = " 6 d c 4 b c d 6 - 4 9 d b - 4 c 0 7 - 9 0 6 0 - 8 a c f c 6 7 c e f 9 f " / >  
 < x s d : i m p o r t   n a m e s p a c e = " f b 0 8 7 9 a f - 3 e b a - 4 1 7 a - a 5 5 a - f f e 6 d c d 6 c a 7 7 " / >  
 < x s d : e l e m e n t   n a m e = " p r o p e r t i e s " >  
 < x s d : c o m p l e x T y p e >  
 < x s d : s e q u e n c e >  
 < x s d : e l e m e n t   n a m e = " d o c u m e n t M a n a g e m e n t " >  
 < x s d : c o m p l e x T y p e >  
 < x s d : a l l >  
 < x s d : e l e m e n t   r e f = " n s 2 : M e d i a S e r v i c e M e t a d a t a "   m i n O c c u r s = " 0 " / >  
 < x s d : e l e m e n t   r e f = " n s 2 : M e d i a S e r v i c e F a s t M e t a d a t a "   m i n O c c u r s = " 0 " / >  
 < x s d : e l e m e n t   r e f = " n s 2 : M e d i a S e r v i c e O C R "   m i n O c c u r s = " 0 " / >  
 < x s d : e l e m e n t   r e f = " n s 3 : S h a r e d W i t h U s e r s "   m i n O c c u r s = " 0 " / >  
 < x s d : e l e m e n t   r e f = " n s 3 : S h a r e d W i t h D e t a i l s "   m i n O c c u r s = " 0 " / >  
 < x s d : e l e m e n t   r e f = " n s 3 : L a s t S h a r e d B y U s e r "   m i n O c c u r s = " 0 " / >  
 < x s d : e l e m e n t   r e f = " n s 3 : L a s t S h a r e d B y T i m e "   m i n O c c u r s = " 0 " / >  
 < x s d : e l e m e n t   r e f = " n s 1 : _ i p _ U n i f i e d C o m p l i a n c e P o l i c y P r o p e r t i e s "   m i n O c c u r s = " 0 " / >  
 < x s d : e l e m e n t   r e f = " n s 1 : _ i p _ U n i f i e d C o m p l i a n c e P o l i c y U I A c t i o n "   m i n O c c u r s = " 0 " / >  
 < x s d : e l e m e n t   r e f = " n s 2 : M e d i a S e r v i c e A u t o T a g s "   m i n O c c u r s = " 0 " / >  
 < / x s d : a l l >  
 < / x s d : c o m p l e x T y p e >  
 < / x s d : e l e m e n t >  
 < / x s d : s e q u e n c e >  
 < / x s d : c o m p l e x T y p e >  
 < / x s d : e l e m e n t >  
 < / x s d : s c h e m a >  
 < x s d : s c h e m a   t a r g e t N a m e s p a c e = " h t t p : / / s c h e m a s . m i c r o s o f t . c o m / s h a r e p o i n t / v 3 " 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_ i p _ U n i f i e d C o m p l i a n c e P o l i c y P r o p e r t i e s "   m a : i n d e x = " 1 5 "   n i l l a b l e = " t r u e "   m a : d i s p l a y N a m e = " U n i f i e d   C o m p l i a n c e   P o l i c y   P r o p e r t i e s "   m a : h i d d e n = " t r u e "   m a : i n t e r n a l N a m e = " _ i p _ U n i f i e d C o m p l i a n c e P o l i c y P r o p e r t i e s " >  
 < x s d : s i m p l e T y p e >  
 < x s d : r e s t r i c t i o n   b a s e = " d m s : N o t e " / >  
 < / x s d : s i m p l e T y p e >  
 < / x s d : e l e m e n t >  
 < x s d : e l e m e n t   n a m e = " _ i p _ U n i f i e d C o m p l i a n c e P o l i c y U I A c t i o n "   m a : i n d e x = " 1 6 "   n i l l a b l e = " t r u e "   m a : d i s p l a y N a m e = " U n i f i e d   C o m p l i a n c e   P o l i c y   U I   A c t i o n "   m a : h i d d e n = " t r u e "   m a : i n t e r n a l N a m e = " _ i p _ U n i f i e d C o m p l i a n c e P o l i c y U I A c t i o n " >  
 < x s d : s i m p l e T y p e >  
 < x s d : r e s t r i c t i o n   b a s e = " d m s : T e x t " / >  
 < / x s d : s i m p l e T y p e >  
 < / x s d : e l e m e n t >  
 < / x s d : s c h e m a >  
 < x s d : s c h e m a   t a r g e t N a m e s p a c e = " 6 d c 4 b c d 6 - 4 9 d b - 4 c 0 7 - 9 0 6 0 - 8 a c f c 6 7 c e f 9 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O C R "   m a : i n d e x = " 1 0 "   n i l l a b l e = " t r u e "   m a : d i s p l a y N a m e = " M e d i a S e r v i c e O C R "   m a : i n t e r n a l N a m e = " M e d i a S e r v i c e O C R "   m a : r e a d O n l y = " t r u e " >  
 < x s d : s i m p l e T y p e >  
 < x s d : r e s t r i c t i o n   b a s e = " d m s : N o t e " >  
 < x s d : m a x L e n g t h   v a l u e = " 2 5 5 " / >  
 < / x s d : r e s t r i c t i o n >  
 < / x s d : s i m p l e T y p e >  
 < / x s d : e l e m e n t >  
 < x s d : e l e m e n t   n a m e = " M e d i a S e r v i c e A u t o T a g s "   m a : i n d e x = " 1 7 "   n i l l a b l e = " t r u e "   m a : d i s p l a y N a m e = " M e d i a S e r v i c e A u t o T a g s "   m a : i n t e r n a l N a m e = " M e d i a S e r v i c e A u t o T a g s "   m a : r e a d O n l y = " t r u e " >  
 < x s d : s i m p l e T y p e >  
 < x s d : r e s t r i c t i o n   b a s e = " d m s : T e x t " / >  
 < / x s d : s i m p l e T y p e >  
 < / x s d : e l e m e n t >  
 < / x s d : s c h e m a >  
 < x s d : s c h e m a   t a r g e t N a m e s p a c e = " f b 0 8 7 9 a f - 3 e b a - 4 1 7 a - a 5 5 a - f f e 6 d c d 6 c a 7 7 " 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1 " 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2 "   n i l l a b l e = " t r u e "   m a : d i s p l a y N a m e = " S h a r e d   W i t h   D e t a i l s "   m a : i n t e r n a l N a m e = " S h a r e d W i t h D e t a i l s "   m a : r e a d O n l y = " t r u e " >  
 < x s d : s i m p l e T y p e >  
 < x s d : r e s t r i c t i o n   b a s e = " d m s : N o t e " >  
 < x s d : m a x L e n g t h   v a l u e = " 2 5 5 " / >  
 < / x s d : r e s t r i c t i o n >  
 < / x s d : s i m p l e T y p e >  
 < / x s d : e l e m e n t >  
 < x s d : e l e m e n t   n a m e = " L a s t S h a r e d B y U s e r "   m a : i n d e x = " 1 3 "   n i l l a b l e = " t r u e "   m a : d i s p l a y N a m e = " L a s t   S h a r e d   B y   U s e r "   m a : h i d d e n = " t r u e "   m a : i n t e r n a l N a m e = " L a s t S h a r e d B y U s e r "   m a : r e a d O n l y = " t r u e " >  
 < x s d : s i m p l e T y p e >  
 < x s d : r e s t r i c t i o n   b a s e = " d m s : N o t e " / >  
 < / x s d : s i m p l e T y p e >  
 < / x s d : e l e m e n t >  
 < x s d : e l e m e n t   n a m e = " L a s t S h a r e d B y T i m e "   m a : i n d e x = " 1 4 "   n i l l a b l e = " t r u e "   m a : d i s p l a y N a m e = " L a s t   S h a r e d   B y   T i m e "   m a : h i d d e n = " t r u e "   m a : i n t e r n a l N a m e = " L a s t S h a r e d B y T i m e "   m a : r e a d O n l y = " t r u e " >  
 < x s d : s i m p l e T y p e >  
 < x s d : r e s t r i c t i o n   b a s e = " d m s : D a t e T i m e " / > 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m s o - c o n t e n t T y p e ? > < F o r m T e m p l a t e s   x m l n s = " h t t p : / / s c h e m a s . m i c r o s o f t . c o m / s h a r e p o i n t / v 3 / c o n t e n t t y p e / f o r m s " > < D i s p l a y > D o c u m e n t L i b r a r y F o r m < / D i s p l a y > < E d i t > D o c u m e n t L i b r a r y F o r m < / E d i t > < N e w > D o c u m e n t L i b r a r y F o r m < / N e w > < / F o r m T e m p l a t e s > 
</file>

<file path=customXml/itemProps1.xml><?xml version="1.0" encoding="utf-8"?>
<ds:datastoreItem xmlns:ds="http://schemas.openxmlformats.org/officeDocument/2006/customXml" ds:itemID="{12024DF7-0783-4549-86B7-A48B29FBA9C2}">
  <ds:schemaRefs/>
</ds:datastoreItem>
</file>

<file path=customXml/itemProps2.xml><?xml version="1.0" encoding="utf-8"?>
<ds:datastoreItem xmlns:ds="http://schemas.openxmlformats.org/officeDocument/2006/customXml" ds:itemID="{A6393BED-762D-4FA3-96CF-866F426A043C}">
  <ds:schemaRefs/>
</ds:datastoreItem>
</file>

<file path=customXml/itemProps3.xml><?xml version="1.0" encoding="utf-8"?>
<ds:datastoreItem xmlns:ds="http://schemas.openxmlformats.org/officeDocument/2006/customXml" ds:itemID="{750F309C-DE10-4641-9043-BB7E781AC404}">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0</TotalTime>
  <Words>4313</Words>
  <Application>WPS Presentation</Application>
  <PresentationFormat>Widescreen</PresentationFormat>
  <Paragraphs>118</Paragraphs>
  <Slides>15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Arial</vt:lpstr>
      <vt:lpstr>SimSun</vt:lpstr>
      <vt:lpstr>Wingdings</vt:lpstr>
      <vt:lpstr>Cambria Math</vt:lpstr>
      <vt:lpstr>Cambria</vt:lpstr>
      <vt:lpstr>Google Sans</vt:lpstr>
      <vt:lpstr>Segoe Print</vt:lpstr>
      <vt:lpstr>Century Gothic</vt:lpstr>
      <vt:lpstr>Microsoft YaHei</vt:lpstr>
      <vt:lpstr>Arial Unicode MS</vt:lpstr>
      <vt:lpstr>Calibri</vt:lpstr>
      <vt:lpstr>Office Theme</vt:lpstr>
      <vt:lpstr>SRI SHANMUGHA COLLEGE OF ENGINEERING AND TECHNOLOGY    Department of Biomedical Engineering  </vt:lpstr>
      <vt:lpstr>Communication…</vt:lpstr>
      <vt:lpstr>Please guess what they are trying to say?</vt:lpstr>
      <vt:lpstr>Sign language…</vt:lpstr>
      <vt:lpstr>Smart Gloves for Deaf and Dumb</vt:lpstr>
      <vt:lpstr>What is an iot?</vt:lpstr>
      <vt:lpstr>Outline…</vt:lpstr>
      <vt:lpstr>Problem statement… </vt:lpstr>
      <vt:lpstr>Block diagram…</vt:lpstr>
      <vt:lpstr>Requirements…</vt:lpstr>
      <vt:lpstr>Working….</vt:lpstr>
      <vt:lpstr>IMPLEMENTATION:</vt:lpstr>
      <vt:lpstr>Conclusion…</vt:lpstr>
      <vt:lpstr>Future work…</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SRI SHANMUGHA COLLEGE OF ENGINEERING AND TECHNOLOGY    Department of Biomedical Engineering  </dc:title>
  <dc:creator>𝐂𝐇𝐀𝐍𝐓𝐇𝐑𝐔𝐁𝐀 𝐑𝐔𝐁𝐀</dc:creator>
  <cp:lastModifiedBy>chinn</cp:lastModifiedBy>
  <cp:revision>4</cp:revision>
  <dcterms:created xsi:type="dcterms:W3CDTF">2023-10-12T14:52:00Z</dcterms:created>
  <dcterms:modified xsi:type="dcterms:W3CDTF">2024-03-14T17:12:20Z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y fmtid="{D5CDD505-2E9C-101B-9397-08002B2CF9AE}" pid="3" name="ICV">
    <vt:lpwstr>9743B37F393241518E66C4CE9119A215_12</vt:lpwstr>
  </property>
  <property fmtid="{D5CDD505-2E9C-101B-9397-08002B2CF9AE}" pid="4" name="KSOProductBuildVer">
    <vt:lpwstr>1033-12.2.0.13489</vt:lpwstr>
  </property>
</Properties>
</file>